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1" r:id="rId1"/>
    <p:sldMasterId id="2147483698" r:id="rId2"/>
  </p:sldMasterIdLst>
  <p:notesMasterIdLst>
    <p:notesMasterId r:id="rId9"/>
  </p:notesMasterIdLst>
  <p:sldIdLst>
    <p:sldId id="515" r:id="rId3"/>
    <p:sldId id="531" r:id="rId4"/>
    <p:sldId id="532" r:id="rId5"/>
    <p:sldId id="533" r:id="rId6"/>
    <p:sldId id="534" r:id="rId7"/>
    <p:sldId id="535" r:id="rId8"/>
  </p:sldIdLst>
  <p:sldSz cx="9144000" cy="6858000" type="screen4x3"/>
  <p:notesSz cx="7010400"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496">
          <p15:clr>
            <a:srgbClr val="A4A3A4"/>
          </p15:clr>
        </p15:guide>
        <p15:guide id="2" pos="672">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heppard" initials="" lastIdx="6" clrIdx="0"/>
  <p:cmAuthor id="1" name="Charles Rubinoff" initials="" lastIdx="4" clrIdx="1"/>
  <p:cmAuthor id="2" name="Zach Posner" initials="" lastIdx="11" clrIdx="2"/>
  <p:cmAuthor id="3" name="Sue Bolton" initials="" lastIdx="4" clrIdx="3"/>
  <p:cmAuthor id="4" name="Sheppard, Paul" initials="SP" lastIdx="3" clrIdx="4"/>
  <p:cmAuthor id="5" name="Belardi, Brian" initials="BB"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21"/>
    <a:srgbClr val="69B69C"/>
    <a:srgbClr val="681339"/>
    <a:srgbClr val="EBE8DA"/>
    <a:srgbClr val="BF1F26"/>
    <a:srgbClr val="39858E"/>
    <a:srgbClr val="F15F57"/>
    <a:srgbClr val="FFFFFF"/>
    <a:srgbClr val="EF631A"/>
    <a:srgbClr val="263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864ED5-99B5-4553-A336-2220AB1736F2}">
  <a:tblStyle styleId="{A4864ED5-99B5-4553-A336-2220AB1736F2}" styleName="Table_0"/>
  <a:tblStyle styleId="{07A7C4A8-62B9-4C0D-A058-1CD39E80408D}"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54EEB5C-4392-46B5-AE86-092102500230}"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E23369D-0FC0-4127-82AB-63942AA204DF}"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E48FE939-1C93-4ECF-9CB5-A409976F6ECC}"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6D1AEBA-D9EB-431B-B02F-671F0D02AAC3}"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EA49F4B-01DC-4E78-94B8-055536212E5A}" styleName="Table_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BFABE00-FDAA-4027-8337-61D8BDF393C8}" styleName="Table_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287B2C1-5D81-4F18-9F18-A1B7ABBA5AC8}" styleName="Table_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B25F4F6-70FD-484A-9F63-E08B0821379D}" styleName="Table_9">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778E36AC-CFAC-407B-B09E-0ADF134B7763}" styleName="Table_10"/>
  <a:tblStyle styleId="{ED5E9A90-DF0E-4CA9-A376-4CD0149F8B0C}" styleName="Table_11">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135A0437-639F-4A86-A3E2-9CD945EEED4B}" styleName="Table_12"/>
  <a:tblStyle styleId="{F6ED172A-967C-40AE-95B7-21296562E498}" styleName="Table_13"/>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p:restoredTop sz="96291" autoAdjust="0"/>
  </p:normalViewPr>
  <p:slideViewPr>
    <p:cSldViewPr>
      <p:cViewPr varScale="1">
        <p:scale>
          <a:sx n="71" d="100"/>
          <a:sy n="71" d="100"/>
        </p:scale>
        <p:origin x="1272" y="60"/>
      </p:cViewPr>
      <p:guideLst>
        <p:guide orient="horz" pos="2496"/>
        <p:guide pos="672"/>
      </p:guideLst>
    </p:cSldViewPr>
  </p:slideViewPr>
  <p:notesTextViewPr>
    <p:cViewPr>
      <p:scale>
        <a:sx n="1" d="1"/>
        <a:sy n="1" d="1"/>
      </p:scale>
      <p:origin x="0" y="0"/>
    </p:cViewPr>
  </p:notesTextViewPr>
  <p:notesViewPr>
    <p:cSldViewPr showGuides="1">
      <p:cViewPr varScale="1">
        <p:scale>
          <a:sx n="81" d="100"/>
          <a:sy n="81" d="100"/>
        </p:scale>
        <p:origin x="-3114"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82052450055301E-2"/>
          <c:y val="5.7142857142857099E-2"/>
          <c:w val="0.964711628170423"/>
          <c:h val="0.87619047619047596"/>
        </c:manualLayout>
      </c:layout>
      <c:barChart>
        <c:barDir val="col"/>
        <c:grouping val="clustered"/>
        <c:varyColors val="0"/>
        <c:ser>
          <c:idx val="0"/>
          <c:order val="0"/>
          <c:tx>
            <c:strRef>
              <c:f>Sheet1!$B$1</c:f>
              <c:strCache>
                <c:ptCount val="1"/>
                <c:pt idx="0">
                  <c:v>Series 1</c:v>
                </c:pt>
              </c:strCache>
            </c:strRef>
          </c:tx>
          <c:spPr>
            <a:solidFill>
              <a:srgbClr val="678033"/>
            </a:solidFill>
            <a:ln>
              <a:solidFill>
                <a:schemeClr val="tx1"/>
              </a:solidFill>
            </a:ln>
            <a:effectLst/>
          </c:spPr>
          <c:invertIfNegative val="0"/>
          <c:cat>
            <c:numRef>
              <c:f>Sheet1!$A$2:$A$66</c:f>
              <c:numCache>
                <c:formatCode>General</c:formatCode>
                <c:ptCount val="65"/>
              </c:numCache>
            </c:numRef>
          </c:cat>
          <c:val>
            <c:numRef>
              <c:f>Sheet1!$B$2:$B$66</c:f>
              <c:numCache>
                <c:formatCode>h:mm</c:formatCode>
                <c:ptCount val="65"/>
                <c:pt idx="0">
                  <c:v>8.3333333333333297E-3</c:v>
                </c:pt>
                <c:pt idx="1">
                  <c:v>1.0416666666666701E-2</c:v>
                </c:pt>
                <c:pt idx="2">
                  <c:v>1.2500000000000001E-2</c:v>
                </c:pt>
                <c:pt idx="3">
                  <c:v>1.4583333333333301E-2</c:v>
                </c:pt>
                <c:pt idx="4">
                  <c:v>1.52777777777778E-2</c:v>
                </c:pt>
                <c:pt idx="5">
                  <c:v>1.52777777777778E-2</c:v>
                </c:pt>
                <c:pt idx="6">
                  <c:v>1.59722222222222E-2</c:v>
                </c:pt>
                <c:pt idx="7">
                  <c:v>1.8749999999999999E-2</c:v>
                </c:pt>
                <c:pt idx="8">
                  <c:v>1.8749999999999999E-2</c:v>
                </c:pt>
                <c:pt idx="9">
                  <c:v>1.8749999999999999E-2</c:v>
                </c:pt>
                <c:pt idx="10">
                  <c:v>1.94444444444444E-2</c:v>
                </c:pt>
                <c:pt idx="11">
                  <c:v>1.94444444444444E-2</c:v>
                </c:pt>
                <c:pt idx="12">
                  <c:v>2.0833333333333301E-2</c:v>
                </c:pt>
                <c:pt idx="13">
                  <c:v>2.5000000000000001E-2</c:v>
                </c:pt>
                <c:pt idx="14">
                  <c:v>2.70833333333333E-2</c:v>
                </c:pt>
                <c:pt idx="15">
                  <c:v>2.7777777777777801E-2</c:v>
                </c:pt>
                <c:pt idx="16">
                  <c:v>2.9166666666666698E-2</c:v>
                </c:pt>
                <c:pt idx="17">
                  <c:v>2.9861111111111099E-2</c:v>
                </c:pt>
                <c:pt idx="18">
                  <c:v>3.0555555555555499E-2</c:v>
                </c:pt>
                <c:pt idx="19">
                  <c:v>3.19444444444444E-2</c:v>
                </c:pt>
                <c:pt idx="20">
                  <c:v>3.3333333333333298E-2</c:v>
                </c:pt>
                <c:pt idx="21">
                  <c:v>3.4722222222222203E-2</c:v>
                </c:pt>
                <c:pt idx="22">
                  <c:v>3.6111111111111101E-2</c:v>
                </c:pt>
                <c:pt idx="23">
                  <c:v>3.8194444444444399E-2</c:v>
                </c:pt>
                <c:pt idx="24">
                  <c:v>4.0277777777777801E-2</c:v>
                </c:pt>
                <c:pt idx="25">
                  <c:v>4.0972222222222202E-2</c:v>
                </c:pt>
                <c:pt idx="26">
                  <c:v>4.1666666666666699E-2</c:v>
                </c:pt>
                <c:pt idx="27">
                  <c:v>4.5833333333333302E-2</c:v>
                </c:pt>
                <c:pt idx="28">
                  <c:v>6.3888888888888898E-2</c:v>
                </c:pt>
              </c:numCache>
            </c:numRef>
          </c:val>
        </c:ser>
        <c:dLbls>
          <c:showLegendKey val="0"/>
          <c:showVal val="0"/>
          <c:showCatName val="0"/>
          <c:showSerName val="0"/>
          <c:showPercent val="0"/>
          <c:showBubbleSize val="0"/>
        </c:dLbls>
        <c:gapWidth val="20"/>
        <c:overlap val="-29"/>
        <c:axId val="328186624"/>
        <c:axId val="328185448"/>
      </c:barChart>
      <c:catAx>
        <c:axId val="328186624"/>
        <c:scaling>
          <c:orientation val="minMax"/>
        </c:scaling>
        <c:delete val="1"/>
        <c:axPos val="b"/>
        <c:numFmt formatCode="General" sourceLinked="1"/>
        <c:majorTickMark val="none"/>
        <c:minorTickMark val="none"/>
        <c:tickLblPos val="nextTo"/>
        <c:crossAx val="328185448"/>
        <c:crosses val="autoZero"/>
        <c:auto val="1"/>
        <c:lblAlgn val="ctr"/>
        <c:lblOffset val="100"/>
        <c:noMultiLvlLbl val="0"/>
      </c:catAx>
      <c:valAx>
        <c:axId val="328185448"/>
        <c:scaling>
          <c:orientation val="minMax"/>
        </c:scaling>
        <c:delete val="1"/>
        <c:axPos val="l"/>
        <c:majorGridlines>
          <c:spPr>
            <a:ln w="9525" cap="flat" cmpd="sng" algn="ctr">
              <a:noFill/>
              <a:round/>
            </a:ln>
            <a:effectLst/>
          </c:spPr>
        </c:majorGridlines>
        <c:numFmt formatCode="h:mm" sourceLinked="1"/>
        <c:majorTickMark val="none"/>
        <c:minorTickMark val="none"/>
        <c:tickLblPos val="nextTo"/>
        <c:crossAx val="32818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304112666303E-2"/>
          <c:y val="5.7142857142857099E-2"/>
          <c:w val="0.92942325634084599"/>
          <c:h val="0.87619047619047596"/>
        </c:manualLayout>
      </c:layout>
      <c:barChart>
        <c:barDir val="col"/>
        <c:grouping val="clustered"/>
        <c:varyColors val="0"/>
        <c:ser>
          <c:idx val="0"/>
          <c:order val="0"/>
          <c:tx>
            <c:strRef>
              <c:f>Sheet1!$B$1</c:f>
              <c:strCache>
                <c:ptCount val="1"/>
                <c:pt idx="0">
                  <c:v>Series 1</c:v>
                </c:pt>
              </c:strCache>
            </c:strRef>
          </c:tx>
          <c:spPr>
            <a:solidFill>
              <a:srgbClr val="678033"/>
            </a:solidFill>
            <a:ln>
              <a:solidFill>
                <a:schemeClr val="tx1"/>
              </a:solidFill>
            </a:ln>
            <a:effectLst/>
          </c:spPr>
          <c:invertIfNegative val="0"/>
          <c:cat>
            <c:numRef>
              <c:f>Sheet1!$A$2:$A$72</c:f>
              <c:numCache>
                <c:formatCode>General</c:formatCode>
                <c:ptCount val="71"/>
              </c:numCache>
            </c:numRef>
          </c:cat>
          <c:val>
            <c:numRef>
              <c:f>Sheet1!$B$2:$B$72</c:f>
              <c:numCache>
                <c:formatCode>h:mm</c:formatCode>
                <c:ptCount val="71"/>
                <c:pt idx="0">
                  <c:v>1.0416666666666701E-2</c:v>
                </c:pt>
                <c:pt idx="1">
                  <c:v>1.3194444444444399E-2</c:v>
                </c:pt>
                <c:pt idx="2">
                  <c:v>1.59722222222222E-2</c:v>
                </c:pt>
                <c:pt idx="3">
                  <c:v>1.59722222222222E-2</c:v>
                </c:pt>
                <c:pt idx="4">
                  <c:v>1.59722222222222E-2</c:v>
                </c:pt>
                <c:pt idx="5">
                  <c:v>1.59722222222222E-2</c:v>
                </c:pt>
                <c:pt idx="6">
                  <c:v>1.6666666666666701E-2</c:v>
                </c:pt>
                <c:pt idx="7">
                  <c:v>1.8055555555555599E-2</c:v>
                </c:pt>
                <c:pt idx="8">
                  <c:v>1.94444444444444E-2</c:v>
                </c:pt>
                <c:pt idx="9">
                  <c:v>2.0138888888888901E-2</c:v>
                </c:pt>
                <c:pt idx="10">
                  <c:v>2.1527777777777798E-2</c:v>
                </c:pt>
                <c:pt idx="11">
                  <c:v>2.1527777777777798E-2</c:v>
                </c:pt>
                <c:pt idx="12">
                  <c:v>2.2222222222222199E-2</c:v>
                </c:pt>
                <c:pt idx="13">
                  <c:v>2.2222222222222199E-2</c:v>
                </c:pt>
                <c:pt idx="14">
                  <c:v>2.2222222222222199E-2</c:v>
                </c:pt>
                <c:pt idx="15">
                  <c:v>2.29166666666667E-2</c:v>
                </c:pt>
                <c:pt idx="16">
                  <c:v>2.36111111111111E-2</c:v>
                </c:pt>
                <c:pt idx="17">
                  <c:v>2.6388888888888899E-2</c:v>
                </c:pt>
                <c:pt idx="18">
                  <c:v>2.6388888888888899E-2</c:v>
                </c:pt>
                <c:pt idx="19">
                  <c:v>2.70833333333333E-2</c:v>
                </c:pt>
                <c:pt idx="20">
                  <c:v>2.70833333333333E-2</c:v>
                </c:pt>
                <c:pt idx="21">
                  <c:v>2.7777777777777801E-2</c:v>
                </c:pt>
                <c:pt idx="22">
                  <c:v>2.8472222222222201E-2</c:v>
                </c:pt>
                <c:pt idx="23">
                  <c:v>2.8472222222222201E-2</c:v>
                </c:pt>
                <c:pt idx="24">
                  <c:v>2.8472222222222201E-2</c:v>
                </c:pt>
                <c:pt idx="25">
                  <c:v>2.9166666666666698E-2</c:v>
                </c:pt>
                <c:pt idx="26">
                  <c:v>2.9166666666666698E-2</c:v>
                </c:pt>
                <c:pt idx="27">
                  <c:v>2.9861111111111099E-2</c:v>
                </c:pt>
                <c:pt idx="28">
                  <c:v>3.0555555555555499E-2</c:v>
                </c:pt>
                <c:pt idx="29">
                  <c:v>3.125E-2</c:v>
                </c:pt>
                <c:pt idx="30">
                  <c:v>3.19444444444444E-2</c:v>
                </c:pt>
                <c:pt idx="31">
                  <c:v>3.19444444444444E-2</c:v>
                </c:pt>
                <c:pt idx="32">
                  <c:v>3.2638888888888898E-2</c:v>
                </c:pt>
                <c:pt idx="33">
                  <c:v>3.2638888888888898E-2</c:v>
                </c:pt>
                <c:pt idx="34">
                  <c:v>3.3333333333333298E-2</c:v>
                </c:pt>
                <c:pt idx="35">
                  <c:v>3.4027777777777803E-2</c:v>
                </c:pt>
                <c:pt idx="36">
                  <c:v>3.4722222222222203E-2</c:v>
                </c:pt>
                <c:pt idx="37">
                  <c:v>3.4722222222222203E-2</c:v>
                </c:pt>
                <c:pt idx="38">
                  <c:v>3.54166666666667E-2</c:v>
                </c:pt>
                <c:pt idx="39">
                  <c:v>3.6805555555555501E-2</c:v>
                </c:pt>
                <c:pt idx="40">
                  <c:v>3.6805555555555501E-2</c:v>
                </c:pt>
                <c:pt idx="41">
                  <c:v>3.8194444444444399E-2</c:v>
                </c:pt>
                <c:pt idx="42">
                  <c:v>3.8888888888888903E-2</c:v>
                </c:pt>
                <c:pt idx="43">
                  <c:v>3.9583333333333297E-2</c:v>
                </c:pt>
                <c:pt idx="44">
                  <c:v>4.0277777777777801E-2</c:v>
                </c:pt>
                <c:pt idx="45">
                  <c:v>4.3055555555555597E-2</c:v>
                </c:pt>
                <c:pt idx="46">
                  <c:v>4.3055555555555597E-2</c:v>
                </c:pt>
                <c:pt idx="47">
                  <c:v>4.4444444444444398E-2</c:v>
                </c:pt>
                <c:pt idx="48">
                  <c:v>4.4444444444444398E-2</c:v>
                </c:pt>
                <c:pt idx="49">
                  <c:v>4.5138888888888902E-2</c:v>
                </c:pt>
                <c:pt idx="50">
                  <c:v>4.5833333333333302E-2</c:v>
                </c:pt>
                <c:pt idx="51">
                  <c:v>4.65277777777778E-2</c:v>
                </c:pt>
                <c:pt idx="52">
                  <c:v>4.65277777777778E-2</c:v>
                </c:pt>
                <c:pt idx="53">
                  <c:v>4.72222222222222E-2</c:v>
                </c:pt>
                <c:pt idx="54">
                  <c:v>4.7916666666666698E-2</c:v>
                </c:pt>
                <c:pt idx="55">
                  <c:v>4.7916666666666698E-2</c:v>
                </c:pt>
                <c:pt idx="56">
                  <c:v>4.7916666666666698E-2</c:v>
                </c:pt>
                <c:pt idx="57">
                  <c:v>4.9305555555555498E-2</c:v>
                </c:pt>
                <c:pt idx="58">
                  <c:v>5.4166666666666703E-2</c:v>
                </c:pt>
                <c:pt idx="59">
                  <c:v>5.6944444444444402E-2</c:v>
                </c:pt>
                <c:pt idx="60">
                  <c:v>5.7638888888888899E-2</c:v>
                </c:pt>
                <c:pt idx="61">
                  <c:v>6.0416666666666702E-2</c:v>
                </c:pt>
                <c:pt idx="62">
                  <c:v>6.1111111111111102E-2</c:v>
                </c:pt>
                <c:pt idx="63">
                  <c:v>6.1805555555555503E-2</c:v>
                </c:pt>
                <c:pt idx="64">
                  <c:v>6.31944444444444E-2</c:v>
                </c:pt>
                <c:pt idx="65">
                  <c:v>6.9444444444444406E-2</c:v>
                </c:pt>
                <c:pt idx="66">
                  <c:v>7.2916666666666699E-2</c:v>
                </c:pt>
                <c:pt idx="67">
                  <c:v>7.43055555555555E-2</c:v>
                </c:pt>
                <c:pt idx="68">
                  <c:v>0.110416666666667</c:v>
                </c:pt>
                <c:pt idx="69">
                  <c:v>0.121527777777778</c:v>
                </c:pt>
                <c:pt idx="70">
                  <c:v>0.12986111111111101</c:v>
                </c:pt>
              </c:numCache>
            </c:numRef>
          </c:val>
        </c:ser>
        <c:dLbls>
          <c:showLegendKey val="0"/>
          <c:showVal val="0"/>
          <c:showCatName val="0"/>
          <c:showSerName val="0"/>
          <c:showPercent val="0"/>
          <c:showBubbleSize val="0"/>
        </c:dLbls>
        <c:gapWidth val="20"/>
        <c:overlap val="-29"/>
        <c:axId val="328187408"/>
        <c:axId val="328185840"/>
      </c:barChart>
      <c:catAx>
        <c:axId val="328187408"/>
        <c:scaling>
          <c:orientation val="minMax"/>
        </c:scaling>
        <c:delete val="1"/>
        <c:axPos val="b"/>
        <c:numFmt formatCode="General" sourceLinked="1"/>
        <c:majorTickMark val="none"/>
        <c:minorTickMark val="none"/>
        <c:tickLblPos val="nextTo"/>
        <c:crossAx val="328185840"/>
        <c:crosses val="autoZero"/>
        <c:auto val="1"/>
        <c:lblAlgn val="ctr"/>
        <c:lblOffset val="100"/>
        <c:noMultiLvlLbl val="0"/>
      </c:catAx>
      <c:valAx>
        <c:axId val="328185840"/>
        <c:scaling>
          <c:orientation val="minMax"/>
        </c:scaling>
        <c:delete val="1"/>
        <c:axPos val="l"/>
        <c:majorGridlines>
          <c:spPr>
            <a:ln w="9525" cap="flat" cmpd="sng" algn="ctr">
              <a:noFill/>
              <a:round/>
            </a:ln>
            <a:effectLst/>
          </c:spPr>
        </c:majorGridlines>
        <c:numFmt formatCode="h:mm" sourceLinked="1"/>
        <c:majorTickMark val="none"/>
        <c:minorTickMark val="none"/>
        <c:tickLblPos val="nextTo"/>
        <c:crossAx val="32818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701042" y="4387136"/>
            <a:ext cx="5608319" cy="4156234"/>
          </a:xfrm>
          <a:prstGeom prst="rect">
            <a:avLst/>
          </a:prstGeom>
          <a:noFill/>
          <a:ln>
            <a:noFill/>
          </a:ln>
        </p:spPr>
        <p:txBody>
          <a:bodyPr lIns="93162" tIns="93162" rIns="93162" bIns="93162"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0861306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Shape 11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6" name="Shape 1116"/>
          <p:cNvSpPr txBox="1">
            <a:spLocks noGrp="1"/>
          </p:cNvSpPr>
          <p:nvPr>
            <p:ph type="body" idx="1"/>
          </p:nvPr>
        </p:nvSpPr>
        <p:spPr>
          <a:xfrm>
            <a:off x="701042" y="4387136"/>
            <a:ext cx="5608319" cy="4156234"/>
          </a:xfrm>
          <a:prstGeom prst="rect">
            <a:avLst/>
          </a:prstGeom>
          <a:noFill/>
          <a:ln>
            <a:noFill/>
          </a:ln>
        </p:spPr>
        <p:txBody>
          <a:bodyPr lIns="92984" tIns="46492" rIns="92984" bIns="46492" anchor="t" anchorCtr="0">
            <a:noAutofit/>
          </a:bodyPr>
          <a:lstStyle/>
          <a:p>
            <a:endParaRPr>
              <a:solidFill>
                <a:schemeClr val="dk1"/>
              </a:solidFill>
              <a:latin typeface="Calibri"/>
              <a:ea typeface="Calibri"/>
              <a:cs typeface="Calibri"/>
              <a:sym typeface="Calibri"/>
            </a:endParaRPr>
          </a:p>
        </p:txBody>
      </p:sp>
      <p:sp>
        <p:nvSpPr>
          <p:cNvPr id="1117" name="Shape 1117"/>
          <p:cNvSpPr txBox="1">
            <a:spLocks noGrp="1"/>
          </p:cNvSpPr>
          <p:nvPr>
            <p:ph type="sldNum" idx="12"/>
          </p:nvPr>
        </p:nvSpPr>
        <p:spPr>
          <a:xfrm>
            <a:off x="3970939" y="8772668"/>
            <a:ext cx="3037839" cy="461804"/>
          </a:xfrm>
          <a:prstGeom prst="rect">
            <a:avLst/>
          </a:prstGeom>
          <a:noFill/>
          <a:ln>
            <a:noFill/>
          </a:ln>
        </p:spPr>
        <p:txBody>
          <a:bodyPr lIns="92984" tIns="46492" rIns="92984" bIns="4649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057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07" name="Shape 707"/>
          <p:cNvSpPr txBox="1">
            <a:spLocks noGrp="1"/>
          </p:cNvSpPr>
          <p:nvPr>
            <p:ph type="body" idx="1"/>
          </p:nvPr>
        </p:nvSpPr>
        <p:spPr>
          <a:xfrm>
            <a:off x="701040" y="4387136"/>
            <a:ext cx="5608320" cy="4156234"/>
          </a:xfrm>
          <a:prstGeom prst="rect">
            <a:avLst/>
          </a:prstGeom>
          <a:noFill/>
          <a:ln>
            <a:noFill/>
          </a:ln>
        </p:spPr>
        <p:txBody>
          <a:bodyPr lIns="92984" tIns="46492" rIns="92984" bIns="46492" anchor="t" anchorCtr="0">
            <a:noAutofit/>
          </a:bodyPr>
          <a:lstStyle/>
          <a:p>
            <a:r>
              <a:rPr lang="en-US" dirty="0" smtClean="0"/>
              <a:t>Just</a:t>
            </a:r>
            <a:r>
              <a:rPr lang="en-US" baseline="0" dirty="0" smtClean="0"/>
              <a:t> under five years ago, I attended my first </a:t>
            </a:r>
            <a:r>
              <a:rPr lang="en-US" baseline="0" dirty="0" err="1" smtClean="0"/>
              <a:t>eCore</a:t>
            </a:r>
            <a:r>
              <a:rPr lang="en-US" baseline="0" dirty="0" smtClean="0"/>
              <a:t> faculty meeting. At that meeting Marie Lasseter of the USG Faculty Development Office spoke on Open Education Resources. Christy Talley Smith announced </a:t>
            </a:r>
            <a:r>
              <a:rPr lang="en-US" baseline="0" dirty="0" err="1" smtClean="0"/>
              <a:t>eCore</a:t>
            </a:r>
            <a:r>
              <a:rPr lang="en-US" baseline="0" dirty="0" smtClean="0"/>
              <a:t> would be working with the USG to create an OER for the US History Survey, and she was looking for volunteers. The next thing I knew, I was walking up to say I was interested (anyone who knows me well knows that I volunteer for everything and do not say no). I don’t know what I was thinking…I hadn’t even taught an </a:t>
            </a:r>
            <a:r>
              <a:rPr lang="en-US" baseline="0" dirty="0" err="1" smtClean="0"/>
              <a:t>eCore</a:t>
            </a:r>
            <a:r>
              <a:rPr lang="en-US" baseline="0" dirty="0" smtClean="0"/>
              <a:t> course yet and even with Marie’s insightful presentation, I didn’t really know what I was getting myself into. </a:t>
            </a:r>
          </a:p>
          <a:p>
            <a:endParaRPr lang="en-US" baseline="0" dirty="0" smtClean="0"/>
          </a:p>
          <a:p>
            <a:r>
              <a:rPr lang="en-US" baseline="0" dirty="0" smtClean="0"/>
              <a:t>A little over a year and half later, the team had produced a peer-reviewed open textbook, </a:t>
            </a:r>
            <a:r>
              <a:rPr lang="en-US" i="1" baseline="0" dirty="0" smtClean="0"/>
              <a:t>History in the Making</a:t>
            </a:r>
            <a:r>
              <a:rPr lang="en-US" i="0" baseline="0" dirty="0" smtClean="0"/>
              <a:t>. I loved working on the project because it made me a better instructor of the early American survey course and because I knew in the end students struggling with textbook costs would have one less book to worry about when I adopted the open textbook. For the most part, students have liked using the book. </a:t>
            </a:r>
          </a:p>
          <a:p>
            <a:endParaRPr lang="en-US" i="0" baseline="0" dirty="0" smtClean="0"/>
          </a:p>
          <a:p>
            <a:r>
              <a:rPr lang="en-US" i="0" baseline="0" dirty="0" smtClean="0"/>
              <a:t>This past fall, Marie Lasseter and Lauren </a:t>
            </a:r>
            <a:r>
              <a:rPr lang="en-US" i="0" baseline="0" dirty="0" err="1" smtClean="0"/>
              <a:t>Fancher</a:t>
            </a:r>
            <a:r>
              <a:rPr lang="en-US" i="0" baseline="0" dirty="0" smtClean="0"/>
              <a:t> put me in touch with the McGraw-Hill team to work on a pilot project to develop a SmartBook using </a:t>
            </a:r>
            <a:r>
              <a:rPr lang="en-US" i="1" baseline="0" dirty="0" smtClean="0"/>
              <a:t>History in the Making. </a:t>
            </a:r>
            <a:r>
              <a:rPr lang="en-US" i="0" baseline="0" dirty="0" smtClean="0"/>
              <a:t>The project had two main goals: </a:t>
            </a:r>
            <a:r>
              <a:rPr lang="en-US" sz="1200" kern="1200" dirty="0" smtClean="0">
                <a:solidFill>
                  <a:schemeClr val="tx1"/>
                </a:solidFill>
                <a:effectLst/>
                <a:latin typeface="+mn-lt"/>
                <a:ea typeface="+mn-ea"/>
                <a:cs typeface="+mn-cs"/>
              </a:rPr>
              <a:t>(1)  to learn about instructor and student reaction to the platform, gather feedback to bring back into the McGraw Hill process , and help Affordable Learning Georgia learn about the platform and possible options for the future;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develop a low-cost interactive alternative to the US History I eBook.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mid-September to mid-December, Matt Haldeman (my co-presenter), Nate </a:t>
            </a:r>
            <a:r>
              <a:rPr lang="en-US" sz="1200" kern="1200" baseline="0" dirty="0" err="1" smtClean="0">
                <a:solidFill>
                  <a:schemeClr val="tx1"/>
                </a:solidFill>
                <a:effectLst/>
                <a:latin typeface="+mn-lt"/>
                <a:ea typeface="+mn-ea"/>
                <a:cs typeface="+mn-cs"/>
              </a:rPr>
              <a:t>Schorr</a:t>
            </a:r>
            <a:r>
              <a:rPr lang="en-US" sz="1200" kern="1200" baseline="0" dirty="0" smtClean="0">
                <a:solidFill>
                  <a:schemeClr val="tx1"/>
                </a:solidFill>
                <a:effectLst/>
                <a:latin typeface="+mn-lt"/>
                <a:ea typeface="+mn-ea"/>
                <a:cs typeface="+mn-cs"/>
              </a:rPr>
              <a:t>, and I worked on authoring and reviewing the SmartBook content. For each chapter, I highlighted key information in each chapter, and then we worked on tagging text, writing learning objectives as </a:t>
            </a:r>
            <a:r>
              <a:rPr lang="en-US" sz="1200" kern="1200" baseline="0" dirty="0" err="1" smtClean="0">
                <a:solidFill>
                  <a:schemeClr val="tx1"/>
                </a:solidFill>
                <a:effectLst/>
                <a:latin typeface="+mn-lt"/>
                <a:ea typeface="+mn-ea"/>
                <a:cs typeface="+mn-cs"/>
              </a:rPr>
              <a:t>weel</a:t>
            </a:r>
            <a:r>
              <a:rPr lang="en-US" sz="1200" kern="1200" baseline="0" dirty="0" smtClean="0">
                <a:solidFill>
                  <a:schemeClr val="tx1"/>
                </a:solidFill>
                <a:effectLst/>
                <a:latin typeface="+mn-lt"/>
                <a:ea typeface="+mn-ea"/>
                <a:cs typeface="+mn-cs"/>
              </a:rPr>
              <a:t> as questions to test student understanding of the material, and finally, we tested the student experience. This spring we rolled out the SmartBook through the McGraw-Hill Connect Platform which can be integrated into an LMS. Right now, I am using the book in a face-to-face and hybrid class, and one of my DSC colleagues is using it in one of her hybrid classes—for a total of about 120 students in the pilot. By the end of the semester, we should have a good initial sense of how it works in different types of classes and some comparison between using the SmartBook and not using the SmartBook. Moreover, we will have an opportunity to update learning outcomes and probes based on instructor response, student performance reports, and student challenges</a:t>
            </a:r>
            <a:endParaRPr lang="en-US" dirty="0">
              <a:solidFill>
                <a:schemeClr val="dk1"/>
              </a:solidFill>
            </a:endParaRPr>
          </a:p>
        </p:txBody>
      </p:sp>
      <p:sp>
        <p:nvSpPr>
          <p:cNvPr id="708" name="Shape 708"/>
          <p:cNvSpPr txBox="1">
            <a:spLocks noGrp="1"/>
          </p:cNvSpPr>
          <p:nvPr>
            <p:ph type="sldNum" idx="12"/>
          </p:nvPr>
        </p:nvSpPr>
        <p:spPr>
          <a:xfrm>
            <a:off x="3970938" y="8772668"/>
            <a:ext cx="3037840" cy="461804"/>
          </a:xfrm>
          <a:prstGeom prst="rect">
            <a:avLst/>
          </a:prstGeom>
          <a:noFill/>
          <a:ln>
            <a:noFill/>
          </a:ln>
        </p:spPr>
        <p:txBody>
          <a:bodyPr lIns="92984" tIns="46492" rIns="92984" bIns="4649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362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07" name="Shape 707"/>
          <p:cNvSpPr txBox="1">
            <a:spLocks noGrp="1"/>
          </p:cNvSpPr>
          <p:nvPr>
            <p:ph type="body" idx="1"/>
          </p:nvPr>
        </p:nvSpPr>
        <p:spPr>
          <a:xfrm>
            <a:off x="701040" y="4387136"/>
            <a:ext cx="5608320" cy="4156234"/>
          </a:xfrm>
          <a:prstGeom prst="rect">
            <a:avLst/>
          </a:prstGeom>
          <a:noFill/>
          <a:ln>
            <a:noFill/>
          </a:ln>
        </p:spPr>
        <p:txBody>
          <a:bodyPr lIns="92984" tIns="46492" rIns="92984" bIns="46492" anchor="t" anchorCtr="0">
            <a:noAutofit/>
          </a:bodyPr>
          <a:lstStyle/>
          <a:p>
            <a:r>
              <a:rPr lang="en-US" dirty="0" smtClean="0"/>
              <a:t>I’ve been using </a:t>
            </a:r>
            <a:r>
              <a:rPr lang="en-US" i="1" dirty="0" smtClean="0"/>
              <a:t>History in the Making</a:t>
            </a:r>
            <a:r>
              <a:rPr lang="en-US" i="0" baseline="0" dirty="0" smtClean="0"/>
              <a:t> in my face-to-face, online, and hybrid classes since 2013. When I adopted the book, I loaded the complete textbook into the Dalton State LMS for students to read online or download. I also placed individual chapters under the reading material for each unit; furthermore, I put links to those chapters on the unit checklists. At the end of the unit the students took an online quiz on the material to help check their understanding of the material. The downside was that I did not have a good sense of what they did not know until after the unit ended; moreover, when it came time to take exams students were simply memorizing information which they quickly forgot (if I judged by basic questions after exams designed to link new material to previous material).</a:t>
            </a:r>
          </a:p>
          <a:p>
            <a:endParaRPr lang="en-US" i="0" baseline="0" dirty="0" smtClean="0"/>
          </a:p>
          <a:p>
            <a:r>
              <a:rPr lang="en-US" i="0" baseline="0" dirty="0" smtClean="0"/>
              <a:t>When I adopted the SmartBook for </a:t>
            </a:r>
            <a:r>
              <a:rPr lang="en-US" i="1" baseline="0" dirty="0" smtClean="0"/>
              <a:t>History in the Making</a:t>
            </a:r>
            <a:r>
              <a:rPr lang="en-US" i="0" baseline="0" dirty="0" smtClean="0"/>
              <a:t>, I replaced those online quizzes with chapter review assignments. The assignments are due on the first day of a lesson (each unit of the course has two lessons). Students earn up to fifteen points for each chapter review they complete. The number of points is determined by how much of the review they complete and whether they submit by the deadline. Most of the students are meeting the deadline (though it took a couple of weeks to achieve that). Knowing before I go to class what students do not understand helps me to know what to emphasize in the lecture and discussions for the lesson. I can choose learning objectives and questions I want to bring out in class. When I look at the reports, I am looking for learning objectives that match the themes I emphasize in the lecture because those understanding those objectives will help students prepare for and take exams. </a:t>
            </a:r>
          </a:p>
          <a:p>
            <a:endParaRPr lang="en-US" i="0" baseline="0" dirty="0" smtClean="0"/>
          </a:p>
          <a:p>
            <a:r>
              <a:rPr lang="en-US" i="0" baseline="0" dirty="0" smtClean="0"/>
              <a:t>Recently, for material in Chapter Six students were struggling with a question on John Locke’s philosophy of government. I asked students to identify the natural rights Locke mentioned. Then, I brought the question up on the screen in class, and we talked about which answer was correct based on what they read in the book and we discussed in class. I chose to review that question because I know students will see something about Locke’s philosophy on their first exam in a few weeks. I’ve used the questions from the SmartBook as a basis of the exam (and the students know this). I just recently provided a study guide so that students can review and practice the material related to the concepts on the exam. For every chapter, students will see anywhere between thirty to forty questions given the number of learning objectives. The study guide will help narrow the focus a little for the testing environment. I’m anxiously awaiting to see how the students do on the exam. </a:t>
            </a:r>
          </a:p>
        </p:txBody>
      </p:sp>
      <p:sp>
        <p:nvSpPr>
          <p:cNvPr id="708" name="Shape 708"/>
          <p:cNvSpPr txBox="1">
            <a:spLocks noGrp="1"/>
          </p:cNvSpPr>
          <p:nvPr>
            <p:ph type="sldNum" idx="12"/>
          </p:nvPr>
        </p:nvSpPr>
        <p:spPr>
          <a:xfrm>
            <a:off x="3970938" y="8772668"/>
            <a:ext cx="3037840" cy="461804"/>
          </a:xfrm>
          <a:prstGeom prst="rect">
            <a:avLst/>
          </a:prstGeom>
          <a:noFill/>
          <a:ln>
            <a:noFill/>
          </a:ln>
        </p:spPr>
        <p:txBody>
          <a:bodyPr lIns="92984" tIns="46492" rIns="92984" bIns="4649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745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three weeks into the semester, we gave students the opportunity to provide some</a:t>
            </a:r>
            <a:r>
              <a:rPr lang="en-US" baseline="0" dirty="0" smtClean="0"/>
              <a:t> feedback on their experience using the </a:t>
            </a:r>
            <a:r>
              <a:rPr lang="en-US" baseline="0" dirty="0" err="1" smtClean="0"/>
              <a:t>SmartBook</a:t>
            </a:r>
            <a:r>
              <a:rPr lang="en-US" baseline="0" dirty="0" smtClean="0"/>
              <a:t> in Connect so far. The response was definitely more positive than negative. This screen provides you with some of the open-ended responses students provided when asked if they preferred the </a:t>
            </a:r>
            <a:r>
              <a:rPr lang="en-US" baseline="0" dirty="0" err="1" smtClean="0"/>
              <a:t>SmartBook</a:t>
            </a:r>
            <a:r>
              <a:rPr lang="en-US" baseline="0" dirty="0" smtClean="0"/>
              <a:t> to a traditional textbook. Overall, nearly 80 percent (of the 38 respondents who took the survey in the first week) preferred the </a:t>
            </a:r>
            <a:r>
              <a:rPr lang="en-US" baseline="0" dirty="0" err="1" smtClean="0"/>
              <a:t>SmartBook</a:t>
            </a:r>
            <a:r>
              <a:rPr lang="en-US" baseline="0" dirty="0" smtClean="0"/>
              <a:t> to a traditional print textbook. I’ve only seen one student in my two classes this semester carting around a print copy of the book. With this book, students who prefer a print copy of the book can still get one and use it. Once they’ve read the chapter in a format they are more comfortable with they can complete the online chapter reviews. </a:t>
            </a:r>
          </a:p>
          <a:p>
            <a:endParaRPr lang="en-US" baseline="0" dirty="0" smtClean="0"/>
          </a:p>
          <a:p>
            <a:r>
              <a:rPr lang="en-US" baseline="0" dirty="0" smtClean="0"/>
              <a:t>In terms of features, just under 44 percent of students liked the highlighting most in terms of studying for the course; just under 39 percent of students like the practice questions in terms of studying for the course. The remaining 18 percent split between the recharge (which retests students on the learning objectives they struggled most with in the review assignment) and the reports (which tells students what learning objectives and questions they found most difficult). </a:t>
            </a:r>
          </a:p>
          <a:p>
            <a:endParaRPr lang="en-US" baseline="0" dirty="0" smtClean="0"/>
          </a:p>
          <a:p>
            <a:r>
              <a:rPr lang="en-US" baseline="0" dirty="0" smtClean="0"/>
              <a:t>As, I look at these results I am encouraged by the students’ first impressions of the adaptive learning environment. It helps me to meet my students where they are at. They must engage in some active learning not passive absorption of the material. And clearly from the student comments they are getting out of the </a:t>
            </a:r>
            <a:r>
              <a:rPr lang="en-US" baseline="0" dirty="0" err="1" smtClean="0"/>
              <a:t>SmartBook</a:t>
            </a:r>
            <a:r>
              <a:rPr lang="en-US" baseline="0" dirty="0" smtClean="0"/>
              <a:t> what I hope they will because they are engaging with the course material (and the reports tell me what they do and do not understand. </a:t>
            </a:r>
          </a:p>
          <a:p>
            <a:endParaRPr lang="en-US" baseline="0" dirty="0" smtClean="0"/>
          </a:p>
          <a:p>
            <a:r>
              <a:rPr lang="en-US" baseline="0" dirty="0" smtClean="0"/>
              <a:t>A few weeks ago, in my face-to-face class I passed out some primary sources for a group discussion on colonial religion. One group, who was struggling with finding the most important content, asked why these readings couldn’t be highlighted like their textbook…They definitely liked that feature of the book.</a:t>
            </a:r>
          </a:p>
          <a:p>
            <a:endParaRPr lang="en-US" baseline="0" dirty="0" smtClean="0"/>
          </a:p>
          <a:p>
            <a:endParaRPr lang="en-US" baseline="0"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DD84CEE7-2369-41B5-8586-EE67FA4D9CB6}" type="slidenum">
              <a:rPr lang="en-US" smtClean="0"/>
              <a:t>4</a:t>
            </a:fld>
            <a:endParaRPr lang="en-US"/>
          </a:p>
        </p:txBody>
      </p:sp>
    </p:spTree>
    <p:extLst>
      <p:ext uri="{BB962C8B-B14F-4D97-AF65-F5344CB8AC3E}">
        <p14:creationId xmlns:p14="http://schemas.microsoft.com/office/powerpoint/2010/main" val="61938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ADD1F55-8105-4B56-90B2-3D23436CAD02}" type="slidenum">
              <a:rPr lang="en-US" smtClean="0"/>
              <a:pPr/>
              <a:t>5</a:t>
            </a:fld>
            <a:endParaRPr lang="en-US"/>
          </a:p>
        </p:txBody>
      </p:sp>
    </p:spTree>
    <p:extLst>
      <p:ext uri="{BB962C8B-B14F-4D97-AF65-F5344CB8AC3E}">
        <p14:creationId xmlns:p14="http://schemas.microsoft.com/office/powerpoint/2010/main" val="104646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ADD1F55-8105-4B56-90B2-3D23436CAD02}" type="slidenum">
              <a:rPr lang="en-US" smtClean="0"/>
              <a:pPr/>
              <a:t>6</a:t>
            </a:fld>
            <a:endParaRPr lang="en-US"/>
          </a:p>
        </p:txBody>
      </p:sp>
    </p:spTree>
    <p:extLst>
      <p:ext uri="{BB962C8B-B14F-4D97-AF65-F5344CB8AC3E}">
        <p14:creationId xmlns:p14="http://schemas.microsoft.com/office/powerpoint/2010/main" val="733741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55408" y="0"/>
            <a:ext cx="8605520" cy="3720764"/>
          </a:xfrm>
          <a:prstGeom prst="rect">
            <a:avLst/>
          </a:prstGeom>
          <a:noFill/>
          <a:ln>
            <a:noFill/>
          </a:ln>
        </p:spPr>
      </p:pic>
      <p:sp>
        <p:nvSpPr>
          <p:cNvPr id="100" name="Shape 100"/>
          <p:cNvSpPr txBox="1">
            <a:spLocks noGrp="1"/>
          </p:cNvSpPr>
          <p:nvPr>
            <p:ph type="sldNum" idx="12"/>
          </p:nvPr>
        </p:nvSpPr>
        <p:spPr>
          <a:xfrm>
            <a:off x="6584277" y="6337844"/>
            <a:ext cx="2396565"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
        <p:nvSpPr>
          <p:cNvPr id="101" name="Shape 101"/>
          <p:cNvSpPr txBox="1">
            <a:spLocks noGrp="1"/>
          </p:cNvSpPr>
          <p:nvPr>
            <p:ph type="body" idx="1"/>
          </p:nvPr>
        </p:nvSpPr>
        <p:spPr>
          <a:xfrm>
            <a:off x="1007808" y="2046190"/>
            <a:ext cx="7010400" cy="3979819"/>
          </a:xfrm>
          <a:prstGeom prst="rect">
            <a:avLst/>
          </a:prstGeom>
          <a:noFill/>
          <a:ln>
            <a:noFill/>
          </a:ln>
        </p:spPr>
        <p:txBody>
          <a:bodyPr lIns="91425" tIns="91425" rIns="91425" bIns="91425" anchor="t" anchorCtr="0"/>
          <a:lstStyle>
            <a:lvl1pPr marL="0" indent="0" rtl="0">
              <a:spcBef>
                <a:spcPts val="0"/>
              </a:spcBef>
              <a:buFont typeface="Calibri"/>
              <a:buNone/>
              <a:defRPr/>
            </a:lvl1pPr>
            <a:lvl2pPr marL="365760" indent="-181609" rtl="0">
              <a:spcBef>
                <a:spcPts val="800"/>
              </a:spcBef>
              <a:buClr>
                <a:srgbClr val="7E4365"/>
              </a:buClr>
              <a:buFont typeface="Noto Symbol"/>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1007808" y="218166"/>
            <a:ext cx="7010400" cy="1287463"/>
          </a:xfrm>
          <a:prstGeom prst="rect">
            <a:avLst/>
          </a:prstGeom>
          <a:noFill/>
          <a:ln>
            <a:noFill/>
          </a:ln>
        </p:spPr>
        <p:txBody>
          <a:bodyPr lIns="91425" tIns="91425" rIns="91425" bIns="91425" anchor="ctr" anchorCtr="0"/>
          <a:lstStyle>
            <a:lvl1pPr marL="0" indent="0" rtl="0">
              <a:spcBef>
                <a:spcPts val="0"/>
              </a:spcBef>
              <a:buClr>
                <a:srgbClr val="E21A23"/>
              </a:buClr>
              <a:buFont typeface="Calibri"/>
              <a:buNone/>
              <a:defRPr/>
            </a:lvl1pPr>
            <a:lvl2pPr marL="0" indent="0" rtl="0">
              <a:spcBef>
                <a:spcPts val="0"/>
              </a:spcBef>
              <a:buClr>
                <a:srgbClr val="7E4365"/>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03" name="Shape 103"/>
          <p:cNvPicPr preferRelativeResize="0"/>
          <p:nvPr/>
        </p:nvPicPr>
        <p:blipFill rotWithShape="1">
          <a:blip r:embed="rId3">
            <a:alphaModFix/>
          </a:blip>
          <a:srcRect/>
          <a:stretch/>
        </p:blipFill>
        <p:spPr>
          <a:xfrm>
            <a:off x="0" y="0"/>
            <a:ext cx="712474" cy="7124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142"/>
        <p:cNvGrpSpPr/>
        <p:nvPr/>
      </p:nvGrpSpPr>
      <p:grpSpPr>
        <a:xfrm>
          <a:off x="0" y="0"/>
          <a:ext cx="0" cy="0"/>
          <a:chOff x="0" y="0"/>
          <a:chExt cx="0" cy="0"/>
        </a:xfrm>
      </p:grpSpPr>
      <p:sp>
        <p:nvSpPr>
          <p:cNvPr id="143" name="Shape 143"/>
          <p:cNvSpPr/>
          <p:nvPr/>
        </p:nvSpPr>
        <p:spPr>
          <a:xfrm>
            <a:off x="0" y="-10159"/>
            <a:ext cx="9144000" cy="1731120"/>
          </a:xfrm>
          <a:prstGeom prst="rect">
            <a:avLst/>
          </a:prstGeom>
          <a:solidFill>
            <a:srgbClr val="39C1B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4" name="Shape 144"/>
          <p:cNvSpPr txBox="1">
            <a:spLocks noGrp="1"/>
          </p:cNvSpPr>
          <p:nvPr>
            <p:ph type="body" idx="1"/>
          </p:nvPr>
        </p:nvSpPr>
        <p:spPr>
          <a:xfrm>
            <a:off x="2177143" y="218166"/>
            <a:ext cx="6509656" cy="1287463"/>
          </a:xfrm>
          <a:prstGeom prst="rect">
            <a:avLst/>
          </a:prstGeom>
          <a:noFill/>
          <a:ln>
            <a:noFill/>
          </a:ln>
        </p:spPr>
        <p:txBody>
          <a:bodyPr lIns="91425" tIns="91425" rIns="91425" bIns="91425" anchor="ctr" anchorCtr="0"/>
          <a:lstStyle>
            <a:lvl1pPr marL="0" indent="0" rtl="0">
              <a:spcBef>
                <a:spcPts val="0"/>
              </a:spcBef>
              <a:buClr>
                <a:srgbClr val="FFFFFF"/>
              </a:buClr>
              <a:buFont typeface="Calibri"/>
              <a:buNone/>
              <a:defRPr/>
            </a:lvl1pPr>
            <a:lvl2pPr marL="0" indent="0" rtl="0">
              <a:spcBef>
                <a:spcPts val="0"/>
              </a:spcBef>
              <a:buClr>
                <a:srgbClr val="FFFFFF"/>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45" name="Shape 145"/>
          <p:cNvPicPr preferRelativeResize="0"/>
          <p:nvPr/>
        </p:nvPicPr>
        <p:blipFill rotWithShape="1">
          <a:blip r:embed="rId2">
            <a:alphaModFix/>
          </a:blip>
          <a:srcRect/>
          <a:stretch/>
        </p:blipFill>
        <p:spPr>
          <a:xfrm>
            <a:off x="0" y="0"/>
            <a:ext cx="1731120" cy="173112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3280" y="0"/>
            <a:ext cx="8613086" cy="3722229"/>
          </a:xfrm>
          <a:prstGeom prst="rect">
            <a:avLst/>
          </a:prstGeom>
          <a:noFill/>
          <a:ln>
            <a:noFill/>
          </a:ln>
        </p:spPr>
      </p:pic>
      <p:sp>
        <p:nvSpPr>
          <p:cNvPr id="148" name="Shape 148"/>
          <p:cNvSpPr txBox="1">
            <a:spLocks noGrp="1"/>
          </p:cNvSpPr>
          <p:nvPr>
            <p:ph type="sldNum" idx="12"/>
          </p:nvPr>
        </p:nvSpPr>
        <p:spPr>
          <a:xfrm>
            <a:off x="6584277" y="6337844"/>
            <a:ext cx="2396565"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
        <p:nvSpPr>
          <p:cNvPr id="149" name="Shape 149"/>
          <p:cNvSpPr txBox="1">
            <a:spLocks noGrp="1"/>
          </p:cNvSpPr>
          <p:nvPr>
            <p:ph type="body" idx="1"/>
          </p:nvPr>
        </p:nvSpPr>
        <p:spPr>
          <a:xfrm>
            <a:off x="995682" y="2046190"/>
            <a:ext cx="7010400" cy="3979819"/>
          </a:xfrm>
          <a:prstGeom prst="rect">
            <a:avLst/>
          </a:prstGeom>
          <a:noFill/>
          <a:ln>
            <a:noFill/>
          </a:ln>
        </p:spPr>
        <p:txBody>
          <a:bodyPr lIns="91425" tIns="91425" rIns="91425" bIns="91425" anchor="t" anchorCtr="0"/>
          <a:lstStyle>
            <a:lvl1pPr marL="0" indent="0" rtl="0">
              <a:spcBef>
                <a:spcPts val="0"/>
              </a:spcBef>
              <a:buFont typeface="Calibri"/>
              <a:buNone/>
              <a:defRPr/>
            </a:lvl1pPr>
            <a:lvl2pPr marL="365760" indent="-181609" rtl="0">
              <a:spcBef>
                <a:spcPts val="800"/>
              </a:spcBef>
              <a:buClr>
                <a:srgbClr val="F47921"/>
              </a:buClr>
              <a:buFont typeface="Noto Symbol"/>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0" name="Shape 150"/>
          <p:cNvSpPr txBox="1">
            <a:spLocks noGrp="1"/>
          </p:cNvSpPr>
          <p:nvPr>
            <p:ph type="body" idx="2"/>
          </p:nvPr>
        </p:nvSpPr>
        <p:spPr>
          <a:xfrm>
            <a:off x="995682" y="218166"/>
            <a:ext cx="7010400" cy="1287463"/>
          </a:xfrm>
          <a:prstGeom prst="rect">
            <a:avLst/>
          </a:prstGeom>
          <a:noFill/>
          <a:ln>
            <a:noFill/>
          </a:ln>
        </p:spPr>
        <p:txBody>
          <a:bodyPr lIns="91425" tIns="91425" rIns="91425" bIns="91425" anchor="ctr" anchorCtr="0"/>
          <a:lstStyle>
            <a:lvl1pPr marL="0" indent="0" rtl="0">
              <a:spcBef>
                <a:spcPts val="0"/>
              </a:spcBef>
              <a:buClr>
                <a:srgbClr val="E21A23"/>
              </a:buClr>
              <a:buFont typeface="Calibri"/>
              <a:buNone/>
              <a:defRPr/>
            </a:lvl1pPr>
            <a:lvl2pPr marL="0" indent="0" rtl="0">
              <a:spcBef>
                <a:spcPts val="0"/>
              </a:spcBef>
              <a:buClr>
                <a:srgbClr val="F47921"/>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51" name="Shape 151"/>
          <p:cNvPicPr preferRelativeResize="0"/>
          <p:nvPr/>
        </p:nvPicPr>
        <p:blipFill rotWithShape="1">
          <a:blip r:embed="rId3">
            <a:alphaModFix/>
          </a:blip>
          <a:srcRect/>
          <a:stretch/>
        </p:blipFill>
        <p:spPr>
          <a:xfrm>
            <a:off x="0" y="0"/>
            <a:ext cx="712474" cy="7124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3279" y="0"/>
            <a:ext cx="8605520" cy="3720764"/>
          </a:xfrm>
          <a:prstGeom prst="rect">
            <a:avLst/>
          </a:prstGeom>
          <a:noFill/>
          <a:ln>
            <a:noFill/>
          </a:ln>
        </p:spPr>
      </p:pic>
      <p:sp>
        <p:nvSpPr>
          <p:cNvPr id="154" name="Shape 154"/>
          <p:cNvSpPr txBox="1">
            <a:spLocks noGrp="1"/>
          </p:cNvSpPr>
          <p:nvPr>
            <p:ph type="sldNum" idx="12"/>
          </p:nvPr>
        </p:nvSpPr>
        <p:spPr>
          <a:xfrm>
            <a:off x="6584277" y="6337844"/>
            <a:ext cx="2396565"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
        <p:nvSpPr>
          <p:cNvPr id="155" name="Shape 155"/>
          <p:cNvSpPr txBox="1">
            <a:spLocks noGrp="1"/>
          </p:cNvSpPr>
          <p:nvPr>
            <p:ph type="body" idx="1"/>
          </p:nvPr>
        </p:nvSpPr>
        <p:spPr>
          <a:xfrm>
            <a:off x="995679" y="2046190"/>
            <a:ext cx="7010400" cy="3979819"/>
          </a:xfrm>
          <a:prstGeom prst="rect">
            <a:avLst/>
          </a:prstGeom>
          <a:noFill/>
          <a:ln>
            <a:noFill/>
          </a:ln>
        </p:spPr>
        <p:txBody>
          <a:bodyPr lIns="91425" tIns="91425" rIns="91425" bIns="91425" anchor="t" anchorCtr="0"/>
          <a:lstStyle>
            <a:lvl1pPr marL="0" indent="0" rtl="0">
              <a:spcBef>
                <a:spcPts val="0"/>
              </a:spcBef>
              <a:buFont typeface="Calibri"/>
              <a:buNone/>
              <a:defRPr/>
            </a:lvl1pPr>
            <a:lvl2pPr marL="365760" indent="-181609" rtl="0">
              <a:spcBef>
                <a:spcPts val="800"/>
              </a:spcBef>
              <a:buClr>
                <a:srgbClr val="F16659"/>
              </a:buClr>
              <a:buFont typeface="Noto Symbol"/>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6" name="Shape 156"/>
          <p:cNvSpPr txBox="1">
            <a:spLocks noGrp="1"/>
          </p:cNvSpPr>
          <p:nvPr>
            <p:ph type="body" idx="2"/>
          </p:nvPr>
        </p:nvSpPr>
        <p:spPr>
          <a:xfrm>
            <a:off x="995679" y="218166"/>
            <a:ext cx="7010400" cy="1287463"/>
          </a:xfrm>
          <a:prstGeom prst="rect">
            <a:avLst/>
          </a:prstGeom>
          <a:noFill/>
          <a:ln>
            <a:noFill/>
          </a:ln>
        </p:spPr>
        <p:txBody>
          <a:bodyPr lIns="91425" tIns="91425" rIns="91425" bIns="91425" anchor="ctr" anchorCtr="0"/>
          <a:lstStyle>
            <a:lvl1pPr marL="0" indent="0" rtl="0">
              <a:spcBef>
                <a:spcPts val="0"/>
              </a:spcBef>
              <a:buClr>
                <a:srgbClr val="E21A23"/>
              </a:buClr>
              <a:buFont typeface="Calibri"/>
              <a:buNone/>
              <a:defRPr/>
            </a:lvl1pPr>
            <a:lvl2pPr marL="0" indent="0" rtl="0">
              <a:spcBef>
                <a:spcPts val="0"/>
              </a:spcBef>
              <a:buClr>
                <a:srgbClr val="F16659"/>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57" name="Shape 157"/>
          <p:cNvPicPr preferRelativeResize="0"/>
          <p:nvPr/>
        </p:nvPicPr>
        <p:blipFill rotWithShape="1">
          <a:blip r:embed="rId3">
            <a:alphaModFix/>
          </a:blip>
          <a:srcRect/>
          <a:stretch/>
        </p:blipFill>
        <p:spPr>
          <a:xfrm>
            <a:off x="0" y="0"/>
            <a:ext cx="712474" cy="7124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3279" y="0"/>
            <a:ext cx="8605520" cy="3722229"/>
          </a:xfrm>
          <a:prstGeom prst="rect">
            <a:avLst/>
          </a:prstGeom>
          <a:noFill/>
          <a:ln>
            <a:noFill/>
          </a:ln>
        </p:spPr>
      </p:pic>
      <p:sp>
        <p:nvSpPr>
          <p:cNvPr id="160" name="Shape 160"/>
          <p:cNvSpPr txBox="1">
            <a:spLocks noGrp="1"/>
          </p:cNvSpPr>
          <p:nvPr>
            <p:ph type="sldNum" idx="12"/>
          </p:nvPr>
        </p:nvSpPr>
        <p:spPr>
          <a:xfrm>
            <a:off x="6584277" y="6337844"/>
            <a:ext cx="2396565"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
        <p:nvSpPr>
          <p:cNvPr id="161" name="Shape 161"/>
          <p:cNvSpPr txBox="1">
            <a:spLocks noGrp="1"/>
          </p:cNvSpPr>
          <p:nvPr>
            <p:ph type="body" idx="1"/>
          </p:nvPr>
        </p:nvSpPr>
        <p:spPr>
          <a:xfrm>
            <a:off x="995679" y="2046190"/>
            <a:ext cx="7010400" cy="3979819"/>
          </a:xfrm>
          <a:prstGeom prst="rect">
            <a:avLst/>
          </a:prstGeom>
          <a:noFill/>
          <a:ln>
            <a:noFill/>
          </a:ln>
        </p:spPr>
        <p:txBody>
          <a:bodyPr lIns="91425" tIns="91425" rIns="91425" bIns="91425" anchor="t" anchorCtr="0"/>
          <a:lstStyle>
            <a:lvl1pPr marL="0" indent="0" rtl="0">
              <a:spcBef>
                <a:spcPts val="0"/>
              </a:spcBef>
              <a:buFont typeface="Calibri"/>
              <a:buNone/>
              <a:defRPr/>
            </a:lvl1pPr>
            <a:lvl2pPr marL="365760" indent="-181609" rtl="0">
              <a:spcBef>
                <a:spcPts val="800"/>
              </a:spcBef>
              <a:buClr>
                <a:srgbClr val="32484C"/>
              </a:buClr>
              <a:buFont typeface="Noto Symbol"/>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2" name="Shape 162"/>
          <p:cNvSpPr txBox="1">
            <a:spLocks noGrp="1"/>
          </p:cNvSpPr>
          <p:nvPr>
            <p:ph type="body" idx="2"/>
          </p:nvPr>
        </p:nvSpPr>
        <p:spPr>
          <a:xfrm>
            <a:off x="995679" y="218166"/>
            <a:ext cx="7010400" cy="1287463"/>
          </a:xfrm>
          <a:prstGeom prst="rect">
            <a:avLst/>
          </a:prstGeom>
          <a:noFill/>
          <a:ln>
            <a:noFill/>
          </a:ln>
        </p:spPr>
        <p:txBody>
          <a:bodyPr lIns="91425" tIns="91425" rIns="91425" bIns="91425" anchor="ctr" anchorCtr="0"/>
          <a:lstStyle>
            <a:lvl1pPr marL="0" indent="0" rtl="0">
              <a:spcBef>
                <a:spcPts val="0"/>
              </a:spcBef>
              <a:buClr>
                <a:srgbClr val="E21A23"/>
              </a:buClr>
              <a:buFont typeface="Calibri"/>
              <a:buNone/>
              <a:defRPr/>
            </a:lvl1pPr>
            <a:lvl2pPr marL="0" indent="0" rtl="0">
              <a:spcBef>
                <a:spcPts val="0"/>
              </a:spcBef>
              <a:buClr>
                <a:srgbClr val="32484C"/>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63" name="Shape 163"/>
          <p:cNvPicPr preferRelativeResize="0"/>
          <p:nvPr/>
        </p:nvPicPr>
        <p:blipFill rotWithShape="1">
          <a:blip r:embed="rId3">
            <a:alphaModFix/>
          </a:blip>
          <a:srcRect/>
          <a:stretch/>
        </p:blipFill>
        <p:spPr>
          <a:xfrm>
            <a:off x="0" y="0"/>
            <a:ext cx="712474" cy="71247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2187" y="0"/>
            <a:ext cx="8606908" cy="3720764"/>
          </a:xfrm>
          <a:prstGeom prst="rect">
            <a:avLst/>
          </a:prstGeom>
          <a:noFill/>
          <a:ln>
            <a:noFill/>
          </a:ln>
        </p:spPr>
      </p:pic>
      <p:sp>
        <p:nvSpPr>
          <p:cNvPr id="166" name="Shape 166"/>
          <p:cNvSpPr txBox="1">
            <a:spLocks noGrp="1"/>
          </p:cNvSpPr>
          <p:nvPr>
            <p:ph type="sldNum" idx="12"/>
          </p:nvPr>
        </p:nvSpPr>
        <p:spPr>
          <a:xfrm>
            <a:off x="6584277" y="6337844"/>
            <a:ext cx="2396565"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
        <p:nvSpPr>
          <p:cNvPr id="167" name="Shape 167"/>
          <p:cNvSpPr txBox="1">
            <a:spLocks noGrp="1"/>
          </p:cNvSpPr>
          <p:nvPr>
            <p:ph type="body" idx="1"/>
          </p:nvPr>
        </p:nvSpPr>
        <p:spPr>
          <a:xfrm>
            <a:off x="973495" y="2046190"/>
            <a:ext cx="7010400" cy="3979819"/>
          </a:xfrm>
          <a:prstGeom prst="rect">
            <a:avLst/>
          </a:prstGeom>
          <a:noFill/>
          <a:ln>
            <a:noFill/>
          </a:ln>
        </p:spPr>
        <p:txBody>
          <a:bodyPr lIns="91425" tIns="91425" rIns="91425" bIns="91425" anchor="t" anchorCtr="0"/>
          <a:lstStyle>
            <a:lvl1pPr marL="0" indent="0" rtl="0">
              <a:spcBef>
                <a:spcPts val="0"/>
              </a:spcBef>
              <a:buFont typeface="Calibri"/>
              <a:buNone/>
              <a:defRPr/>
            </a:lvl1pPr>
            <a:lvl2pPr marL="365760" indent="-181609" rtl="0">
              <a:spcBef>
                <a:spcPts val="800"/>
              </a:spcBef>
              <a:buClr>
                <a:srgbClr val="7AC1AC"/>
              </a:buClr>
              <a:buFont typeface="Noto Symbol"/>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8" name="Shape 168"/>
          <p:cNvSpPr txBox="1">
            <a:spLocks noGrp="1"/>
          </p:cNvSpPr>
          <p:nvPr>
            <p:ph type="body" idx="2"/>
          </p:nvPr>
        </p:nvSpPr>
        <p:spPr>
          <a:xfrm>
            <a:off x="973495" y="218166"/>
            <a:ext cx="7010400" cy="1287463"/>
          </a:xfrm>
          <a:prstGeom prst="rect">
            <a:avLst/>
          </a:prstGeom>
          <a:noFill/>
          <a:ln>
            <a:noFill/>
          </a:ln>
        </p:spPr>
        <p:txBody>
          <a:bodyPr lIns="91425" tIns="91425" rIns="91425" bIns="91425" anchor="ctr" anchorCtr="0"/>
          <a:lstStyle>
            <a:lvl1pPr marL="0" indent="0" rtl="0">
              <a:spcBef>
                <a:spcPts val="0"/>
              </a:spcBef>
              <a:buClr>
                <a:srgbClr val="E21A23"/>
              </a:buClr>
              <a:buFont typeface="Calibri"/>
              <a:buNone/>
              <a:defRPr/>
            </a:lvl1pPr>
            <a:lvl2pPr marL="0" indent="0" rtl="0">
              <a:spcBef>
                <a:spcPts val="0"/>
              </a:spcBef>
              <a:buClr>
                <a:srgbClr val="7AC1AC"/>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69" name="Shape 169"/>
          <p:cNvPicPr preferRelativeResize="0"/>
          <p:nvPr/>
        </p:nvPicPr>
        <p:blipFill rotWithShape="1">
          <a:blip r:embed="rId3">
            <a:alphaModFix/>
          </a:blip>
          <a:srcRect/>
          <a:stretch/>
        </p:blipFill>
        <p:spPr>
          <a:xfrm>
            <a:off x="0" y="0"/>
            <a:ext cx="712474" cy="7124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Shape 170"/>
        <p:cNvGrpSpPr/>
        <p:nvPr/>
      </p:nvGrpSpPr>
      <p:grpSpPr>
        <a:xfrm>
          <a:off x="0" y="0"/>
          <a:ext cx="0" cy="0"/>
          <a:chOff x="0" y="0"/>
          <a:chExt cx="0" cy="0"/>
        </a:xfrm>
      </p:grpSpPr>
      <p:pic>
        <p:nvPicPr>
          <p:cNvPr id="171" name="Shape 17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7233" y="0"/>
            <a:ext cx="8599471" cy="3721538"/>
          </a:xfrm>
          <a:prstGeom prst="rect">
            <a:avLst/>
          </a:prstGeom>
          <a:noFill/>
          <a:ln>
            <a:noFill/>
          </a:ln>
        </p:spPr>
      </p:pic>
      <p:sp>
        <p:nvSpPr>
          <p:cNvPr id="172" name="Shape 172"/>
          <p:cNvSpPr txBox="1">
            <a:spLocks noGrp="1"/>
          </p:cNvSpPr>
          <p:nvPr>
            <p:ph type="sldNum" idx="12"/>
          </p:nvPr>
        </p:nvSpPr>
        <p:spPr>
          <a:xfrm>
            <a:off x="6584277" y="6337844"/>
            <a:ext cx="2396565"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
        <p:nvSpPr>
          <p:cNvPr id="173" name="Shape 173"/>
          <p:cNvSpPr txBox="1">
            <a:spLocks noGrp="1"/>
          </p:cNvSpPr>
          <p:nvPr>
            <p:ph type="body" idx="1"/>
          </p:nvPr>
        </p:nvSpPr>
        <p:spPr>
          <a:xfrm>
            <a:off x="983584" y="2046190"/>
            <a:ext cx="7010400" cy="3979819"/>
          </a:xfrm>
          <a:prstGeom prst="rect">
            <a:avLst/>
          </a:prstGeom>
          <a:noFill/>
          <a:ln>
            <a:noFill/>
          </a:ln>
        </p:spPr>
        <p:txBody>
          <a:bodyPr lIns="91425" tIns="91425" rIns="91425" bIns="91425" anchor="t" anchorCtr="0"/>
          <a:lstStyle>
            <a:lvl1pPr marL="0" indent="0" rtl="0">
              <a:spcBef>
                <a:spcPts val="0"/>
              </a:spcBef>
              <a:buFont typeface="Calibri"/>
              <a:buNone/>
              <a:defRPr/>
            </a:lvl1pPr>
            <a:lvl2pPr marL="365760" indent="-181609" rtl="0">
              <a:spcBef>
                <a:spcPts val="800"/>
              </a:spcBef>
              <a:buClr>
                <a:srgbClr val="E21A23"/>
              </a:buClr>
              <a:buFont typeface="Noto Symbol"/>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body" idx="2"/>
          </p:nvPr>
        </p:nvSpPr>
        <p:spPr>
          <a:xfrm>
            <a:off x="983584" y="218166"/>
            <a:ext cx="7010400" cy="1287463"/>
          </a:xfrm>
          <a:prstGeom prst="rect">
            <a:avLst/>
          </a:prstGeom>
          <a:noFill/>
          <a:ln>
            <a:noFill/>
          </a:ln>
        </p:spPr>
        <p:txBody>
          <a:bodyPr lIns="91425" tIns="91425" rIns="91425" bIns="91425" anchor="ctr" anchorCtr="0"/>
          <a:lstStyle>
            <a:lvl1pPr marL="0" indent="0" rtl="0">
              <a:spcBef>
                <a:spcPts val="0"/>
              </a:spcBef>
              <a:buClr>
                <a:srgbClr val="E21A23"/>
              </a:buClr>
              <a:buFont typeface="Calibri"/>
              <a:buNone/>
              <a:defRPr/>
            </a:lvl1pPr>
            <a:lvl2pPr marL="0" indent="0" rtl="0">
              <a:spcBef>
                <a:spcPts val="0"/>
              </a:spcBef>
              <a:buClr>
                <a:srgbClr val="E21A23"/>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75" name="Shape 175"/>
          <p:cNvPicPr preferRelativeResize="0"/>
          <p:nvPr/>
        </p:nvPicPr>
        <p:blipFill rotWithShape="1">
          <a:blip r:embed="rId3">
            <a:alphaModFix/>
          </a:blip>
          <a:srcRect/>
          <a:stretch/>
        </p:blipFill>
        <p:spPr>
          <a:xfrm>
            <a:off x="0" y="0"/>
            <a:ext cx="712474" cy="7124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lvl1pPr algn="l">
              <a:defRPr sz="3800">
                <a:solidFill>
                  <a:srgbClr val="E51B24"/>
                </a:solidFill>
                <a:latin typeface="Roboto Light"/>
                <a:ea typeface="Roboto Light"/>
                <a:cs typeface="Roboto Light"/>
                <a:sym typeface="Roboto Light"/>
              </a:defRPr>
            </a:lvl1pPr>
          </a:lstStyle>
          <a:p>
            <a:pPr lvl="0">
              <a:defRPr sz="1800">
                <a:solidFill>
                  <a:srgbClr val="000000"/>
                </a:solidFill>
              </a:defRPr>
            </a:pPr>
            <a:r>
              <a:rPr sz="3800">
                <a:solidFill>
                  <a:srgbClr val="E51B24"/>
                </a:solidFill>
              </a:rPr>
              <a:t>Click to edit Master title style</a:t>
            </a:r>
          </a:p>
        </p:txBody>
      </p:sp>
      <p:sp>
        <p:nvSpPr>
          <p:cNvPr id="11" name="Shape 11"/>
          <p:cNvSpPr>
            <a:spLocks noGrp="1"/>
          </p:cNvSpPr>
          <p:nvPr>
            <p:ph type="body" idx="1"/>
          </p:nvPr>
        </p:nvSpPr>
        <p:spPr>
          <a:prstGeom prst="rect">
            <a:avLst/>
          </a:prstGeom>
        </p:spPr>
        <p:txBody>
          <a:bodyPr/>
          <a:lstStyle>
            <a:lvl1pPr marL="342899" indent="-342899">
              <a:defRPr sz="2000">
                <a:latin typeface="Roboto Light"/>
                <a:ea typeface="Roboto Light"/>
                <a:cs typeface="Roboto Light"/>
                <a:sym typeface="Roboto Light"/>
              </a:defRPr>
            </a:lvl1pPr>
            <a:lvl2pPr>
              <a:defRPr sz="2000">
                <a:latin typeface="Roboto Light"/>
                <a:ea typeface="Roboto Light"/>
                <a:cs typeface="Roboto Light"/>
                <a:sym typeface="Roboto Light"/>
              </a:defRPr>
            </a:lvl2pPr>
            <a:lvl3pPr>
              <a:defRPr sz="2000">
                <a:latin typeface="Roboto Light"/>
                <a:ea typeface="Roboto Light"/>
                <a:cs typeface="Roboto Light"/>
                <a:sym typeface="Roboto Light"/>
              </a:defRPr>
            </a:lvl3pPr>
            <a:lvl4pPr marL="1737359" indent="-365758">
              <a:defRPr sz="2000">
                <a:latin typeface="Roboto Light"/>
                <a:ea typeface="Roboto Light"/>
                <a:cs typeface="Roboto Light"/>
                <a:sym typeface="Roboto Light"/>
              </a:defRPr>
            </a:lvl4pPr>
            <a:lvl5pPr marL="2194559" indent="-365759">
              <a:defRPr sz="2000">
                <a:latin typeface="Roboto Light"/>
                <a:ea typeface="Roboto Light"/>
                <a:cs typeface="Roboto Light"/>
                <a:sym typeface="Roboto Light"/>
              </a:defRPr>
            </a:lvl5p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Tree>
    <p:extLst>
      <p:ext uri="{BB962C8B-B14F-4D97-AF65-F5344CB8AC3E}">
        <p14:creationId xmlns:p14="http://schemas.microsoft.com/office/powerpoint/2010/main" val="924204327"/>
      </p:ext>
    </p:extLst>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3245153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A8902C6-257F-437C-97F1-16AE6937BA57}" type="datetimeFigureOut">
              <a:rPr lang="en-US" smtClean="0"/>
              <a:t>02/22/16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A447B8B-85C1-4EA5-8BDC-59DEB9725718}" type="slidenum">
              <a:rPr lang="en-US" smtClean="0"/>
              <a:t>‹#›</a:t>
            </a:fld>
            <a:endParaRPr lang="en-US"/>
          </a:p>
        </p:txBody>
      </p:sp>
    </p:spTree>
    <p:extLst>
      <p:ext uri="{BB962C8B-B14F-4D97-AF65-F5344CB8AC3E}">
        <p14:creationId xmlns:p14="http://schemas.microsoft.com/office/powerpoint/2010/main" val="701124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200">
                <a:solidFill>
                  <a:srgbClr val="C80000"/>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ED3768-E6D6-F946-84C0-D45BDA7928AB}" type="datetime1">
              <a:rPr lang="en-US" smtClean="0">
                <a:solidFill>
                  <a:prstClr val="black">
                    <a:tint val="75000"/>
                  </a:prstClr>
                </a:solidFill>
              </a:rPr>
              <a:pPr/>
              <a:t>02/22/16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bwMode="auto">
          <a:xfrm>
            <a:off x="0" y="6604000"/>
            <a:ext cx="9144000" cy="254000"/>
          </a:xfrm>
          <a:prstGeom prst="rect">
            <a:avLst/>
          </a:prstGeom>
          <a:solidFill>
            <a:schemeClr val="bg1">
              <a:lumMod val="85000"/>
            </a:schemeClr>
          </a:solidFill>
          <a:ln>
            <a:noFill/>
          </a:ln>
          <a:effectLst/>
          <a:extLst/>
        </p:spPr>
        <p:txBody>
          <a:bodyPr lIns="90488" tIns="44450" rIns="90488" bIns="44450"/>
          <a:lstStyle/>
          <a:p>
            <a:pPr marL="169863" indent="-169863" eaLnBrk="0" fontAlgn="base" hangingPunct="0">
              <a:spcBef>
                <a:spcPct val="34000"/>
              </a:spcBef>
              <a:spcAft>
                <a:spcPct val="0"/>
              </a:spcAft>
              <a:buClr>
                <a:srgbClr val="000000"/>
              </a:buClr>
              <a:buSzPct val="100000"/>
              <a:buFont typeface="Symbol" pitchFamily="18" charset="2"/>
              <a:buChar char="·"/>
              <a:defRPr/>
            </a:pPr>
            <a:endParaRPr lang="en-US" sz="1600" kern="1200" dirty="0">
              <a:latin typeface="Calibri"/>
              <a:ea typeface=""/>
              <a:cs typeface=""/>
            </a:endParaRPr>
          </a:p>
        </p:txBody>
      </p:sp>
      <p:sp>
        <p:nvSpPr>
          <p:cNvPr id="8" name="Text Box 35"/>
          <p:cNvSpPr txBox="1">
            <a:spLocks noChangeArrowheads="1"/>
          </p:cNvSpPr>
          <p:nvPr userDrawn="1"/>
        </p:nvSpPr>
        <p:spPr bwMode="auto">
          <a:xfrm>
            <a:off x="8426450" y="6629400"/>
            <a:ext cx="717550" cy="2286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ea typeface="ヒラギノ角ゴ Pro W3" charset="0"/>
                <a:cs typeface="ヒラギノ角ゴ Pro W3" charset="0"/>
              </a:defRPr>
            </a:lvl1pPr>
            <a:lvl2pPr marL="742950" indent="-285750">
              <a:defRPr sz="1600">
                <a:solidFill>
                  <a:schemeClr val="tx1"/>
                </a:solidFill>
                <a:latin typeface="Arial" charset="0"/>
                <a:ea typeface="ヒラギノ角ゴ Pro W3" charset="0"/>
                <a:cs typeface="ヒラギノ角ゴ Pro W3" charset="0"/>
              </a:defRPr>
            </a:lvl2pPr>
            <a:lvl3pPr marL="1143000" indent="-228600">
              <a:defRPr sz="1600">
                <a:solidFill>
                  <a:schemeClr val="tx1"/>
                </a:solidFill>
                <a:latin typeface="Arial" charset="0"/>
                <a:ea typeface="ヒラギノ角ゴ Pro W3" charset="0"/>
                <a:cs typeface="ヒラギノ角ゴ Pro W3" charset="0"/>
              </a:defRPr>
            </a:lvl3pPr>
            <a:lvl4pPr marL="1600200" indent="-228600">
              <a:defRPr sz="1600">
                <a:solidFill>
                  <a:schemeClr val="tx1"/>
                </a:solidFill>
                <a:latin typeface="Arial" charset="0"/>
                <a:ea typeface="ヒラギノ角ゴ Pro W3" charset="0"/>
                <a:cs typeface="ヒラギノ角ゴ Pro W3" charset="0"/>
              </a:defRPr>
            </a:lvl4pPr>
            <a:lvl5pPr marL="2057400" indent="-228600">
              <a:defRPr sz="1600">
                <a:solidFill>
                  <a:schemeClr val="tx1"/>
                </a:solidFill>
                <a:latin typeface="Arial" charset="0"/>
                <a:ea typeface="ヒラギノ角ゴ Pro W3" charset="0"/>
                <a:cs typeface="ヒラギノ角ゴ Pro W3" charset="0"/>
              </a:defRPr>
            </a:lvl5pPr>
            <a:lvl6pPr marL="2514600" indent="-228600" eaLnBrk="0" fontAlgn="base" hangingPunct="0">
              <a:spcBef>
                <a:spcPct val="34000"/>
              </a:spcBef>
              <a:spcAft>
                <a:spcPct val="0"/>
              </a:spcAft>
              <a:buClr>
                <a:schemeClr val="tx1"/>
              </a:buClr>
              <a:buSzPct val="100000"/>
              <a:buFont typeface="Symbol" charset="0"/>
              <a:buChar char="·"/>
              <a:defRPr sz="1600">
                <a:solidFill>
                  <a:schemeClr val="tx1"/>
                </a:solidFill>
                <a:latin typeface="Arial" charset="0"/>
                <a:ea typeface="ヒラギノ角ゴ Pro W3" charset="0"/>
                <a:cs typeface="ヒラギノ角ゴ Pro W3" charset="0"/>
              </a:defRPr>
            </a:lvl6pPr>
            <a:lvl7pPr marL="2971800" indent="-228600" eaLnBrk="0" fontAlgn="base" hangingPunct="0">
              <a:spcBef>
                <a:spcPct val="34000"/>
              </a:spcBef>
              <a:spcAft>
                <a:spcPct val="0"/>
              </a:spcAft>
              <a:buClr>
                <a:schemeClr val="tx1"/>
              </a:buClr>
              <a:buSzPct val="100000"/>
              <a:buFont typeface="Symbol" charset="0"/>
              <a:buChar char="·"/>
              <a:defRPr sz="1600">
                <a:solidFill>
                  <a:schemeClr val="tx1"/>
                </a:solidFill>
                <a:latin typeface="Arial" charset="0"/>
                <a:ea typeface="ヒラギノ角ゴ Pro W3" charset="0"/>
                <a:cs typeface="ヒラギノ角ゴ Pro W3" charset="0"/>
              </a:defRPr>
            </a:lvl7pPr>
            <a:lvl8pPr marL="3429000" indent="-228600" eaLnBrk="0" fontAlgn="base" hangingPunct="0">
              <a:spcBef>
                <a:spcPct val="34000"/>
              </a:spcBef>
              <a:spcAft>
                <a:spcPct val="0"/>
              </a:spcAft>
              <a:buClr>
                <a:schemeClr val="tx1"/>
              </a:buClr>
              <a:buSzPct val="100000"/>
              <a:buFont typeface="Symbol" charset="0"/>
              <a:buChar char="·"/>
              <a:defRPr sz="1600">
                <a:solidFill>
                  <a:schemeClr val="tx1"/>
                </a:solidFill>
                <a:latin typeface="Arial" charset="0"/>
                <a:ea typeface="ヒラギノ角ゴ Pro W3" charset="0"/>
                <a:cs typeface="ヒラギノ角ゴ Pro W3" charset="0"/>
              </a:defRPr>
            </a:lvl8pPr>
            <a:lvl9pPr marL="3886200" indent="-228600" eaLnBrk="0" fontAlgn="base" hangingPunct="0">
              <a:spcBef>
                <a:spcPct val="34000"/>
              </a:spcBef>
              <a:spcAft>
                <a:spcPct val="0"/>
              </a:spcAft>
              <a:buClr>
                <a:schemeClr val="tx1"/>
              </a:buClr>
              <a:buSzPct val="100000"/>
              <a:buFont typeface="Symbol" charset="0"/>
              <a:buChar char="·"/>
              <a:defRPr sz="1600">
                <a:solidFill>
                  <a:schemeClr val="tx1"/>
                </a:solidFill>
                <a:latin typeface="Arial" charset="0"/>
                <a:ea typeface="ヒラギノ角ゴ Pro W3" charset="0"/>
                <a:cs typeface="ヒラギノ角ゴ Pro W3" charset="0"/>
              </a:defRPr>
            </a:lvl9pPr>
          </a:lstStyle>
          <a:p>
            <a:pPr algn="r" eaLnBrk="0" fontAlgn="base" hangingPunct="0">
              <a:spcBef>
                <a:spcPct val="50000"/>
              </a:spcBef>
              <a:spcAft>
                <a:spcPct val="0"/>
              </a:spcAft>
            </a:pPr>
            <a:fld id="{6D5758DD-5CBD-3A45-A4B7-7952E92F97CA}" type="slidenum">
              <a:rPr lang="en-US" sz="900" kern="1200">
                <a:solidFill>
                  <a:srgbClr val="000000"/>
                </a:solidFill>
              </a:rPr>
              <a:pPr algn="r" eaLnBrk="0" fontAlgn="base" hangingPunct="0">
                <a:spcBef>
                  <a:spcPct val="50000"/>
                </a:spcBef>
                <a:spcAft>
                  <a:spcPct val="0"/>
                </a:spcAft>
              </a:pPr>
              <a:t>‹#›</a:t>
            </a:fld>
            <a:endParaRPr lang="en-US" sz="900" kern="1200" dirty="0">
              <a:solidFill>
                <a:srgbClr val="000000"/>
              </a:solidFill>
            </a:endParaRPr>
          </a:p>
        </p:txBody>
      </p:sp>
      <p:sp>
        <p:nvSpPr>
          <p:cNvPr id="9" name="Text Box 36"/>
          <p:cNvSpPr txBox="1">
            <a:spLocks noChangeArrowheads="1"/>
          </p:cNvSpPr>
          <p:nvPr userDrawn="1"/>
        </p:nvSpPr>
        <p:spPr bwMode="auto">
          <a:xfrm>
            <a:off x="0" y="6611938"/>
            <a:ext cx="3022600" cy="2460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6pPr>
            <a:lvl7pPr marL="29718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7pPr>
            <a:lvl8pPr marL="34290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8pPr>
            <a:lvl9pPr marL="38862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9pPr>
          </a:lstStyle>
          <a:p>
            <a:pPr eaLnBrk="0" fontAlgn="base" hangingPunct="0">
              <a:spcBef>
                <a:spcPct val="50000"/>
              </a:spcBef>
              <a:spcAft>
                <a:spcPct val="0"/>
              </a:spcAft>
              <a:defRPr/>
            </a:pPr>
            <a:r>
              <a:rPr lang="en-US" sz="1000" kern="1200" dirty="0" smtClean="0">
                <a:solidFill>
                  <a:srgbClr val="000000"/>
                </a:solidFill>
                <a:ea typeface="ヒラギノ角ゴ Pro W3" charset="-128"/>
                <a:cs typeface=""/>
              </a:rPr>
              <a:t>Confidential</a:t>
            </a:r>
            <a:endParaRPr lang="en-US" sz="1000" kern="1200" dirty="0" smtClean="0">
              <a:solidFill>
                <a:srgbClr val="FF0000"/>
              </a:solidFill>
              <a:ea typeface="ヒラギノ角ゴ Pro W3" charset="-128"/>
              <a:cs typeface=""/>
            </a:endParaRPr>
          </a:p>
        </p:txBody>
      </p:sp>
    </p:spTree>
    <p:extLst>
      <p:ext uri="{BB962C8B-B14F-4D97-AF65-F5344CB8AC3E}">
        <p14:creationId xmlns:p14="http://schemas.microsoft.com/office/powerpoint/2010/main" val="8134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10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i="0">
                <a:solidFill>
                  <a:srgbClr val="C80000"/>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1800" b="0" i="0">
                <a:latin typeface="Calibri"/>
                <a:cs typeface="Calibri"/>
              </a:defRPr>
            </a:lvl1pPr>
            <a:lvl2pPr>
              <a:defRPr sz="1800" b="0" i="0">
                <a:latin typeface="Calibri"/>
                <a:cs typeface="Calibri"/>
              </a:defRPr>
            </a:lvl2pPr>
            <a:lvl3pPr>
              <a:defRPr sz="1800" b="0" i="0">
                <a:latin typeface="Calibri"/>
                <a:cs typeface="Calibri"/>
              </a:defRPr>
            </a:lvl3pPr>
            <a:lvl4pPr>
              <a:defRPr sz="1800" b="0" i="0">
                <a:latin typeface="Calibri"/>
                <a:cs typeface="Calibri"/>
              </a:defRPr>
            </a:lvl4pPr>
            <a:lvl5pPr>
              <a:defRPr sz="1800" b="0" i="0">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6D3BBC-C897-3041-83A9-6FB42D2ED5C7}" type="datetime1">
              <a:rPr lang="en-US" smtClean="0">
                <a:solidFill>
                  <a:prstClr val="black">
                    <a:tint val="75000"/>
                  </a:prstClr>
                </a:solidFill>
              </a:rPr>
              <a:pPr/>
              <a:t>02/22/16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23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0" i="0">
                <a:solidFill>
                  <a:srgbClr val="C80000"/>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1800" b="0" i="0">
                <a:latin typeface="Calibri"/>
                <a:cs typeface="Calibri"/>
              </a:defRPr>
            </a:lvl1pPr>
            <a:lvl2pPr>
              <a:defRPr sz="1800" b="0" i="0">
                <a:latin typeface="Calibri"/>
                <a:cs typeface="Calibri"/>
              </a:defRPr>
            </a:lvl2pPr>
            <a:lvl3pPr>
              <a:defRPr sz="1800" b="0" i="0">
                <a:latin typeface="Calibri"/>
                <a:cs typeface="Calibri"/>
              </a:defRPr>
            </a:lvl3pPr>
            <a:lvl4pPr>
              <a:defRPr sz="1800" b="0" i="0">
                <a:latin typeface="Calibri"/>
                <a:cs typeface="Calibri"/>
              </a:defRPr>
            </a:lvl4pPr>
            <a:lvl5pPr>
              <a:defRPr sz="1800" b="0" i="0">
                <a:latin typeface="Calibri"/>
                <a:cs typeface="Calibri"/>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atin typeface="Calibri"/>
                <a:cs typeface="Calibri"/>
              </a:defRPr>
            </a:lvl1pPr>
            <a:lvl2pPr>
              <a:defRPr sz="1800">
                <a:latin typeface="Calibri"/>
                <a:cs typeface="Calibri"/>
              </a:defRPr>
            </a:lvl2pPr>
            <a:lvl3pPr>
              <a:defRPr sz="1800">
                <a:latin typeface="Calibri"/>
                <a:cs typeface="Calibri"/>
              </a:defRPr>
            </a:lvl3pPr>
            <a:lvl4pPr>
              <a:defRPr sz="1800">
                <a:latin typeface="Calibri"/>
                <a:cs typeface="Calibri"/>
              </a:defRPr>
            </a:lvl4pPr>
            <a:lvl5pPr>
              <a:defRPr sz="1800">
                <a:latin typeface="Calibri"/>
                <a:cs typeface="Calibri"/>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64FE1A-6227-024E-B749-7B3A179440D6}" type="datetime1">
              <a:rPr lang="en-US" smtClean="0">
                <a:solidFill>
                  <a:prstClr val="black">
                    <a:tint val="75000"/>
                  </a:prstClr>
                </a:solidFill>
              </a:rPr>
              <a:pPr/>
              <a:t>02/22/16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455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i="0">
                <a:solidFill>
                  <a:srgbClr val="C80000"/>
                </a:solidFill>
                <a:latin typeface="Calibri"/>
                <a:cs typeface="Calibri"/>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0"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atin typeface="Calibri"/>
                <a:cs typeface="Calibri"/>
              </a:defRPr>
            </a:lvl1pPr>
            <a:lvl2pPr>
              <a:defRPr sz="1600" b="0" i="0">
                <a:latin typeface="Calibri"/>
                <a:cs typeface="Calibri"/>
              </a:defRPr>
            </a:lvl2pPr>
            <a:lvl3pPr>
              <a:defRPr sz="16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0"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atin typeface="Calibri"/>
                <a:cs typeface="Calibri"/>
              </a:defRPr>
            </a:lvl1pPr>
            <a:lvl2pPr>
              <a:defRPr sz="1600" b="0" i="0">
                <a:latin typeface="Calibri"/>
                <a:cs typeface="Calibri"/>
              </a:defRPr>
            </a:lvl2pPr>
            <a:lvl3pPr>
              <a:defRPr sz="16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2C365F-78CB-3646-B941-712CEAABEB9E}" type="datetime1">
              <a:rPr lang="en-US" smtClean="0">
                <a:solidFill>
                  <a:prstClr val="black">
                    <a:tint val="75000"/>
                  </a:prstClr>
                </a:solidFill>
              </a:rPr>
              <a:pPr/>
              <a:t>02/22/16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37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C80000"/>
                </a:solidFill>
                <a:latin typeface="Calibri"/>
                <a:cs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58EF00-382C-CC44-B6EA-CF4A57EF2C2E}" type="datetime1">
              <a:rPr lang="en-US" smtClean="0">
                <a:solidFill>
                  <a:prstClr val="black">
                    <a:tint val="75000"/>
                  </a:prstClr>
                </a:solidFill>
              </a:rPr>
              <a:pPr/>
              <a:t>02/22/16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184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E630C-B5FE-7248-96CE-C1813CFFDDF7}" type="datetime1">
              <a:rPr lang="en-US" smtClean="0">
                <a:solidFill>
                  <a:prstClr val="black">
                    <a:tint val="75000"/>
                  </a:prstClr>
                </a:solidFill>
              </a:rPr>
              <a:pPr/>
              <a:t>02/22/16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7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19759"/>
            <a:ext cx="3008313" cy="1004848"/>
          </a:xfrm>
        </p:spPr>
        <p:txBody>
          <a:bodyPr anchor="b"/>
          <a:lstStyle>
            <a:lvl1pPr algn="l">
              <a:defRPr sz="2000" b="0" i="0">
                <a:latin typeface="Calibri"/>
                <a:cs typeface="Calibri"/>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519760"/>
            <a:ext cx="5111750" cy="4606404"/>
          </a:xfrm>
        </p:spPr>
        <p:txBody>
          <a:bodyPr>
            <a:normAutofit/>
          </a:bodyPr>
          <a:lstStyle>
            <a:lvl1pPr>
              <a:defRPr sz="2000" b="0" i="0">
                <a:latin typeface="Calibri"/>
                <a:cs typeface="Calibri"/>
              </a:defRPr>
            </a:lvl1pPr>
            <a:lvl2pPr>
              <a:defRPr sz="2000" b="0" i="0">
                <a:latin typeface="Calibri"/>
                <a:cs typeface="Calibri"/>
              </a:defRPr>
            </a:lvl2pPr>
            <a:lvl3pPr>
              <a:defRPr sz="2000" b="0" i="0">
                <a:latin typeface="Calibri"/>
                <a:cs typeface="Calibri"/>
              </a:defRPr>
            </a:lvl3pPr>
            <a:lvl4pPr>
              <a:defRPr sz="2000" b="0" i="0">
                <a:latin typeface="Calibri"/>
                <a:cs typeface="Calibri"/>
              </a:defRPr>
            </a:lvl4pPr>
            <a:lvl5pPr>
              <a:defRPr sz="2000" b="0" i="0">
                <a:latin typeface="Calibri"/>
                <a:cs typeface="Calibri"/>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88448"/>
            <a:ext cx="3008313" cy="3537715"/>
          </a:xfrm>
        </p:spPr>
        <p:txBody>
          <a:bodyPr/>
          <a:lstStyle>
            <a:lvl1pPr marL="0" indent="0">
              <a:buNone/>
              <a:defRPr sz="1400" b="0"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0F9D1-AD24-1D40-8DFC-94ED0F77B01F}" type="datetime1">
              <a:rPr lang="en-US" smtClean="0">
                <a:solidFill>
                  <a:prstClr val="black">
                    <a:tint val="75000"/>
                  </a:prstClr>
                </a:solidFill>
              </a:rPr>
              <a:pPr/>
              <a:t>02/22/16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25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a:cs typeface="Calibri"/>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AA245-DDAC-4147-8C4B-0B923B93291E}" type="datetime1">
              <a:rPr lang="en-US" smtClean="0">
                <a:solidFill>
                  <a:prstClr val="black">
                    <a:tint val="75000"/>
                  </a:prstClr>
                </a:solidFill>
              </a:rPr>
              <a:pPr/>
              <a:t>02/22/16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039724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C80000"/>
                </a:solidFill>
                <a:latin typeface="Calibri"/>
                <a:cs typeface="Calibri"/>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1800" b="0" i="0">
                <a:latin typeface="Calibri"/>
                <a:cs typeface="Calibri"/>
              </a:defRPr>
            </a:lvl1pPr>
            <a:lvl2pPr>
              <a:defRPr sz="1800" b="0" i="0">
                <a:latin typeface="Calibri"/>
                <a:cs typeface="Calibri"/>
              </a:defRPr>
            </a:lvl2pPr>
            <a:lvl3pPr>
              <a:defRPr sz="1800" b="0" i="0">
                <a:latin typeface="Calibri"/>
                <a:cs typeface="Calibri"/>
              </a:defRPr>
            </a:lvl3pPr>
            <a:lvl4pPr>
              <a:defRPr sz="1800" b="0" i="0">
                <a:latin typeface="Calibri"/>
                <a:cs typeface="Calibri"/>
              </a:defRPr>
            </a:lvl4pPr>
            <a:lvl5pPr>
              <a:defRPr sz="1800" b="0" i="0">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9770A9-64D2-9244-AF2E-002550FBE3A8}" type="datetime1">
              <a:rPr lang="en-US" smtClean="0">
                <a:solidFill>
                  <a:prstClr val="black">
                    <a:tint val="75000"/>
                  </a:prstClr>
                </a:solidFill>
              </a:rPr>
              <a:pPr/>
              <a:t>02/22/16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34F62-00B0-0E49-BBA0-CC97FDD87B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14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035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85731" y="95251"/>
            <a:ext cx="8972550" cy="6424613"/>
            <a:chOff x="85724" y="95250"/>
            <a:chExt cx="8972551" cy="6424612"/>
          </a:xfrm>
        </p:grpSpPr>
        <p:sp>
          <p:nvSpPr>
            <p:cNvPr id="5" name="Rectangle 13"/>
            <p:cNvSpPr>
              <a:spLocks noChangeArrowheads="1"/>
            </p:cNvSpPr>
            <p:nvPr userDrawn="1"/>
          </p:nvSpPr>
          <p:spPr bwMode="auto">
            <a:xfrm>
              <a:off x="85724" y="762000"/>
              <a:ext cx="581026" cy="5757861"/>
            </a:xfrm>
            <a:prstGeom prst="rect">
              <a:avLst/>
            </a:prstGeom>
            <a:gradFill rotWithShape="1">
              <a:gsLst>
                <a:gs pos="0">
                  <a:srgbClr val="770000"/>
                </a:gs>
                <a:gs pos="50000">
                  <a:srgbClr val="AD0000"/>
                </a:gs>
                <a:gs pos="100000">
                  <a:srgbClr val="CE0000"/>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pPr marL="169863" indent="-169863" eaLnBrk="0" fontAlgn="base" hangingPunct="0">
                <a:spcBef>
                  <a:spcPct val="34000"/>
                </a:spcBef>
                <a:spcAft>
                  <a:spcPct val="0"/>
                </a:spcAft>
                <a:buClr>
                  <a:srgbClr val="000000"/>
                </a:buClr>
                <a:buSzPct val="100000"/>
                <a:buFont typeface="Symbol" charset="0"/>
                <a:buChar char="·"/>
              </a:pPr>
              <a:endParaRPr lang="en-US" sz="1600" kern="1200" dirty="0">
                <a:latin typeface="Calibri"/>
                <a:ea typeface=""/>
                <a:cs typeface=""/>
              </a:endParaRPr>
            </a:p>
          </p:txBody>
        </p:sp>
        <p:sp>
          <p:nvSpPr>
            <p:cNvPr id="6" name="Rectangle 5"/>
            <p:cNvSpPr/>
            <p:nvPr userDrawn="1"/>
          </p:nvSpPr>
          <p:spPr bwMode="auto">
            <a:xfrm>
              <a:off x="8477249" y="95250"/>
              <a:ext cx="581026" cy="642461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noFill/>
            </a:ln>
            <a:effectLst/>
            <a:extLst/>
          </p:spPr>
          <p:txBody>
            <a:bodyPr lIns="90488" tIns="44450" rIns="90488" bIns="44450"/>
            <a:lstStyle/>
            <a:p>
              <a:pPr marL="169863" indent="-169863" eaLnBrk="0" fontAlgn="base" hangingPunct="0">
                <a:spcBef>
                  <a:spcPct val="34000"/>
                </a:spcBef>
                <a:spcAft>
                  <a:spcPct val="0"/>
                </a:spcAft>
                <a:buClr>
                  <a:srgbClr val="000000"/>
                </a:buClr>
                <a:buSzPct val="100000"/>
                <a:buFont typeface="Symbol" pitchFamily="18" charset="2"/>
                <a:buChar char="·"/>
                <a:defRPr/>
              </a:pPr>
              <a:endParaRPr lang="en-US" sz="1600" kern="1200" dirty="0">
                <a:latin typeface="Calibri"/>
                <a:ea typeface="ヒラギノ角ゴ Pro W3" charset="-128"/>
                <a:cs typeface=""/>
              </a:endParaRPr>
            </a:p>
          </p:txBody>
        </p:sp>
        <p:sp>
          <p:nvSpPr>
            <p:cNvPr id="9" name="Rectangle 8"/>
            <p:cNvSpPr/>
            <p:nvPr userDrawn="1"/>
          </p:nvSpPr>
          <p:spPr bwMode="auto">
            <a:xfrm rot="16200000">
              <a:off x="4324351" y="-3476624"/>
              <a:ext cx="581026" cy="772477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a:effectLst/>
            <a:extLst/>
          </p:spPr>
          <p:txBody>
            <a:bodyPr lIns="90488" tIns="44450" rIns="90488" bIns="44450"/>
            <a:lstStyle/>
            <a:p>
              <a:pPr marL="169863" indent="-169863" eaLnBrk="0" fontAlgn="base" hangingPunct="0">
                <a:spcBef>
                  <a:spcPct val="34000"/>
                </a:spcBef>
                <a:spcAft>
                  <a:spcPct val="0"/>
                </a:spcAft>
                <a:buClr>
                  <a:srgbClr val="000000"/>
                </a:buClr>
                <a:buSzPct val="100000"/>
                <a:buFont typeface="Symbol" pitchFamily="18" charset="2"/>
                <a:buChar char="·"/>
                <a:defRPr/>
              </a:pPr>
              <a:endParaRPr lang="en-US" sz="1600" kern="1200" dirty="0">
                <a:latin typeface="Calibri"/>
                <a:ea typeface="ヒラギノ角ゴ Pro W3" charset="-128"/>
                <a:cs typeface=""/>
              </a:endParaRPr>
            </a:p>
          </p:txBody>
        </p:sp>
        <p:sp>
          <p:nvSpPr>
            <p:cNvPr id="10" name="Rectangle 9"/>
            <p:cNvSpPr/>
            <p:nvPr userDrawn="1"/>
          </p:nvSpPr>
          <p:spPr bwMode="auto">
            <a:xfrm rot="16200000">
              <a:off x="4281486" y="2324098"/>
              <a:ext cx="581026" cy="781049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noFill/>
            </a:ln>
            <a:effectLst/>
            <a:extLst/>
          </p:spPr>
          <p:txBody>
            <a:bodyPr lIns="90488" tIns="44450" rIns="90488" bIns="44450"/>
            <a:lstStyle/>
            <a:p>
              <a:pPr marL="169863" indent="-169863" eaLnBrk="0" fontAlgn="base" hangingPunct="0">
                <a:spcBef>
                  <a:spcPct val="34000"/>
                </a:spcBef>
                <a:spcAft>
                  <a:spcPct val="0"/>
                </a:spcAft>
                <a:buClr>
                  <a:srgbClr val="000000"/>
                </a:buClr>
                <a:buSzPct val="100000"/>
                <a:buFont typeface="Symbol" pitchFamily="18" charset="2"/>
                <a:buChar char="·"/>
                <a:defRPr/>
              </a:pPr>
              <a:endParaRPr lang="en-US" sz="1600" kern="1200" dirty="0">
                <a:latin typeface="Calibri"/>
                <a:ea typeface="ヒラギノ角ゴ Pro W3" charset="-128"/>
                <a:cs typeface=""/>
              </a:endParaRPr>
            </a:p>
          </p:txBody>
        </p:sp>
      </p:grpSp>
      <p:sp>
        <p:nvSpPr>
          <p:cNvPr id="7" name="Title 1"/>
          <p:cNvSpPr>
            <a:spLocks noGrp="1"/>
          </p:cNvSpPr>
          <p:nvPr>
            <p:ph type="title"/>
          </p:nvPr>
        </p:nvSpPr>
        <p:spPr>
          <a:xfrm>
            <a:off x="857267" y="2190750"/>
            <a:ext cx="7400925" cy="1111250"/>
          </a:xfrm>
        </p:spPr>
        <p:txBody>
          <a:bodyPr/>
          <a:lstStyle>
            <a:lvl1pPr algn="ctr">
              <a:defRPr sz="4800" b="1" cap="none" baseline="0">
                <a:solidFill>
                  <a:schemeClr val="tx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857249" y="3497267"/>
            <a:ext cx="7419975" cy="788987"/>
          </a:xfrm>
        </p:spPr>
        <p:txBody>
          <a:bodyPr anchor="b"/>
          <a:lstStyle>
            <a:lvl1pPr marL="0" indent="0" algn="ctr">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73867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Slide">
    <p:spTree>
      <p:nvGrpSpPr>
        <p:cNvPr id="1" name="Shape 108"/>
        <p:cNvGrpSpPr/>
        <p:nvPr/>
      </p:nvGrpSpPr>
      <p:grpSpPr>
        <a:xfrm>
          <a:off x="0" y="0"/>
          <a:ext cx="0" cy="0"/>
          <a:chOff x="0" y="0"/>
          <a:chExt cx="0" cy="0"/>
        </a:xfrm>
      </p:grpSpPr>
      <p:sp>
        <p:nvSpPr>
          <p:cNvPr id="109" name="Shape 109"/>
          <p:cNvSpPr/>
          <p:nvPr/>
        </p:nvSpPr>
        <p:spPr>
          <a:xfrm>
            <a:off x="0" y="0"/>
            <a:ext cx="9144000" cy="6858000"/>
          </a:xfrm>
          <a:prstGeom prst="rect">
            <a:avLst/>
          </a:prstGeom>
          <a:solidFill>
            <a:srgbClr val="32484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0" name="Shape 110"/>
          <p:cNvSpPr txBox="1">
            <a:spLocks noGrp="1"/>
          </p:cNvSpPr>
          <p:nvPr>
            <p:ph type="body" idx="1"/>
          </p:nvPr>
        </p:nvSpPr>
        <p:spPr>
          <a:xfrm>
            <a:off x="2177143" y="218166"/>
            <a:ext cx="6509656" cy="6404648"/>
          </a:xfrm>
          <a:prstGeom prst="rect">
            <a:avLst/>
          </a:prstGeom>
          <a:noFill/>
          <a:ln>
            <a:noFill/>
          </a:ln>
        </p:spPr>
        <p:txBody>
          <a:bodyPr lIns="91425" tIns="91425" rIns="91425" bIns="91425" anchor="ctr" anchorCtr="0"/>
          <a:lstStyle>
            <a:lvl1pPr marL="0" indent="0" rtl="0">
              <a:spcBef>
                <a:spcPts val="0"/>
              </a:spcBef>
              <a:buClr>
                <a:srgbClr val="FFFFFF"/>
              </a:buClr>
              <a:buFont typeface="Calibri"/>
              <a:buNone/>
              <a:defRPr/>
            </a:lvl1pPr>
            <a:lvl2pPr marL="0" indent="0" rtl="0">
              <a:spcBef>
                <a:spcPts val="0"/>
              </a:spcBef>
              <a:buClr>
                <a:srgbClr val="FFFFFF"/>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11" name="Shape 111"/>
          <p:cNvPicPr preferRelativeResize="0"/>
          <p:nvPr/>
        </p:nvPicPr>
        <p:blipFill rotWithShape="1">
          <a:blip r:embed="rId2">
            <a:alphaModFix/>
          </a:blip>
          <a:srcRect/>
          <a:stretch/>
        </p:blipFill>
        <p:spPr>
          <a:xfrm>
            <a:off x="0" y="0"/>
            <a:ext cx="1731120" cy="173112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04"/>
        <p:cNvGrpSpPr/>
        <p:nvPr/>
      </p:nvGrpSpPr>
      <p:grpSpPr>
        <a:xfrm>
          <a:off x="0" y="0"/>
          <a:ext cx="0" cy="0"/>
          <a:chOff x="0" y="0"/>
          <a:chExt cx="0" cy="0"/>
        </a:xfrm>
      </p:grpSpPr>
      <p:sp>
        <p:nvSpPr>
          <p:cNvPr id="105" name="Shape 105"/>
          <p:cNvSpPr/>
          <p:nvPr/>
        </p:nvSpPr>
        <p:spPr>
          <a:xfrm>
            <a:off x="0" y="-10159"/>
            <a:ext cx="9144000" cy="1731120"/>
          </a:xfrm>
          <a:prstGeom prst="rect">
            <a:avLst/>
          </a:prstGeom>
          <a:solidFill>
            <a:srgbClr val="7AC1AC"/>
          </a:solidFill>
          <a:ln>
            <a:noFill/>
          </a:ln>
        </p:spPr>
        <p:txBody>
          <a:bodyPr lIns="91425" tIns="45700" rIns="91425" bIns="45700" anchor="ctr" anchorCtr="0">
            <a:noAutofit/>
          </a:bodyPr>
          <a:lstStyle/>
          <a:p>
            <a:pPr algn="ctr"/>
            <a:endParaRPr sz="1800" kern="1200">
              <a:solidFill>
                <a:prstClr val="white"/>
              </a:solidFill>
              <a:latin typeface="Calibri"/>
              <a:ea typeface="Calibri"/>
              <a:cs typeface="Calibri"/>
              <a:sym typeface="Calibri"/>
            </a:endParaRPr>
          </a:p>
        </p:txBody>
      </p:sp>
      <p:sp>
        <p:nvSpPr>
          <p:cNvPr id="106" name="Shape 106"/>
          <p:cNvSpPr txBox="1">
            <a:spLocks noGrp="1"/>
          </p:cNvSpPr>
          <p:nvPr>
            <p:ph type="body" idx="1"/>
          </p:nvPr>
        </p:nvSpPr>
        <p:spPr>
          <a:xfrm>
            <a:off x="2177143" y="218166"/>
            <a:ext cx="6509656" cy="1287463"/>
          </a:xfrm>
          <a:prstGeom prst="rect">
            <a:avLst/>
          </a:prstGeom>
          <a:noFill/>
          <a:ln>
            <a:noFill/>
          </a:ln>
        </p:spPr>
        <p:txBody>
          <a:bodyPr lIns="91425" tIns="91425" rIns="91425" bIns="91425" anchor="ctr" anchorCtr="0"/>
          <a:lstStyle>
            <a:lvl1pPr marL="0" indent="0" rtl="0">
              <a:spcBef>
                <a:spcPts val="0"/>
              </a:spcBef>
              <a:buClr>
                <a:srgbClr val="FFFFFF"/>
              </a:buClr>
              <a:buFont typeface="Calibri"/>
              <a:buNone/>
              <a:defRPr/>
            </a:lvl1pPr>
            <a:lvl2pPr marL="0" indent="0" rtl="0">
              <a:spcBef>
                <a:spcPts val="0"/>
              </a:spcBef>
              <a:buClr>
                <a:srgbClr val="FFFFFF"/>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07" name="Shape 107"/>
          <p:cNvPicPr preferRelativeResize="0"/>
          <p:nvPr/>
        </p:nvPicPr>
        <p:blipFill rotWithShape="1">
          <a:blip r:embed="rId2">
            <a:alphaModFix/>
          </a:blip>
          <a:srcRect/>
          <a:stretch/>
        </p:blipFill>
        <p:spPr>
          <a:xfrm>
            <a:off x="0" y="0"/>
            <a:ext cx="1731120" cy="1731120"/>
          </a:xfrm>
          <a:prstGeom prst="rect">
            <a:avLst/>
          </a:prstGeom>
          <a:noFill/>
          <a:ln>
            <a:noFill/>
          </a:ln>
        </p:spPr>
      </p:pic>
    </p:spTree>
    <p:extLst>
      <p:ext uri="{BB962C8B-B14F-4D97-AF65-F5344CB8AC3E}">
        <p14:creationId xmlns:p14="http://schemas.microsoft.com/office/powerpoint/2010/main" val="124851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12"/>
        <p:cNvGrpSpPr/>
        <p:nvPr/>
      </p:nvGrpSpPr>
      <p:grpSpPr>
        <a:xfrm>
          <a:off x="0" y="0"/>
          <a:ext cx="0" cy="0"/>
          <a:chOff x="0" y="0"/>
          <a:chExt cx="0" cy="0"/>
        </a:xfrm>
      </p:grpSpPr>
      <p:sp>
        <p:nvSpPr>
          <p:cNvPr id="113" name="Shape 113"/>
          <p:cNvSpPr/>
          <p:nvPr/>
        </p:nvSpPr>
        <p:spPr>
          <a:xfrm>
            <a:off x="0" y="-10159"/>
            <a:ext cx="9144000" cy="1731120"/>
          </a:xfrm>
          <a:prstGeom prst="rect">
            <a:avLst/>
          </a:prstGeom>
          <a:solidFill>
            <a:srgbClr val="45244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4" name="Shape 114"/>
          <p:cNvSpPr txBox="1">
            <a:spLocks noGrp="1"/>
          </p:cNvSpPr>
          <p:nvPr>
            <p:ph type="body" idx="1"/>
          </p:nvPr>
        </p:nvSpPr>
        <p:spPr>
          <a:xfrm>
            <a:off x="2177143" y="218166"/>
            <a:ext cx="6509656" cy="1287463"/>
          </a:xfrm>
          <a:prstGeom prst="rect">
            <a:avLst/>
          </a:prstGeom>
          <a:noFill/>
          <a:ln>
            <a:noFill/>
          </a:ln>
        </p:spPr>
        <p:txBody>
          <a:bodyPr lIns="91425" tIns="91425" rIns="91425" bIns="91425" anchor="ctr" anchorCtr="0"/>
          <a:lstStyle>
            <a:lvl1pPr marL="0" indent="0" rtl="0">
              <a:spcBef>
                <a:spcPts val="0"/>
              </a:spcBef>
              <a:buClr>
                <a:srgbClr val="FFFFFF"/>
              </a:buClr>
              <a:buFont typeface="Calibri"/>
              <a:buNone/>
              <a:defRPr/>
            </a:lvl1pPr>
            <a:lvl2pPr marL="0" indent="0" rtl="0">
              <a:spcBef>
                <a:spcPts val="0"/>
              </a:spcBef>
              <a:buClr>
                <a:srgbClr val="FFFFFF"/>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15" name="Shape 115"/>
          <p:cNvPicPr preferRelativeResize="0"/>
          <p:nvPr/>
        </p:nvPicPr>
        <p:blipFill rotWithShape="1">
          <a:blip r:embed="rId2">
            <a:alphaModFix/>
          </a:blip>
          <a:srcRect/>
          <a:stretch/>
        </p:blipFill>
        <p:spPr>
          <a:xfrm>
            <a:off x="0" y="0"/>
            <a:ext cx="1731120" cy="17311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Shape 116"/>
        <p:cNvGrpSpPr/>
        <p:nvPr/>
      </p:nvGrpSpPr>
      <p:grpSpPr>
        <a:xfrm>
          <a:off x="0" y="0"/>
          <a:ext cx="0" cy="0"/>
          <a:chOff x="0" y="0"/>
          <a:chExt cx="0" cy="0"/>
        </a:xfrm>
      </p:grpSpPr>
      <p:pic>
        <p:nvPicPr>
          <p:cNvPr id="117" name="Shape 1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5328" y="0"/>
            <a:ext cx="8605520" cy="3720764"/>
          </a:xfrm>
          <a:prstGeom prst="rect">
            <a:avLst/>
          </a:prstGeom>
          <a:noFill/>
          <a:ln>
            <a:noFill/>
          </a:ln>
        </p:spPr>
      </p:pic>
      <p:sp>
        <p:nvSpPr>
          <p:cNvPr id="118" name="Shape 118"/>
          <p:cNvSpPr txBox="1">
            <a:spLocks noGrp="1"/>
          </p:cNvSpPr>
          <p:nvPr>
            <p:ph type="sldNum" idx="12"/>
          </p:nvPr>
        </p:nvSpPr>
        <p:spPr>
          <a:xfrm>
            <a:off x="6584277" y="6337844"/>
            <a:ext cx="2396565"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
        <p:nvSpPr>
          <p:cNvPr id="119" name="Shape 119"/>
          <p:cNvSpPr txBox="1">
            <a:spLocks noGrp="1"/>
          </p:cNvSpPr>
          <p:nvPr>
            <p:ph type="body" idx="1"/>
          </p:nvPr>
        </p:nvSpPr>
        <p:spPr>
          <a:xfrm>
            <a:off x="997728" y="2046190"/>
            <a:ext cx="7010400" cy="3979819"/>
          </a:xfrm>
          <a:prstGeom prst="rect">
            <a:avLst/>
          </a:prstGeom>
          <a:noFill/>
          <a:ln>
            <a:noFill/>
          </a:ln>
        </p:spPr>
        <p:txBody>
          <a:bodyPr lIns="91425" tIns="91425" rIns="91425" bIns="91425" anchor="t" anchorCtr="0"/>
          <a:lstStyle>
            <a:lvl1pPr marL="0" indent="0" rtl="0">
              <a:spcBef>
                <a:spcPts val="0"/>
              </a:spcBef>
              <a:buFont typeface="Calibri"/>
              <a:buNone/>
              <a:defRPr/>
            </a:lvl1pPr>
            <a:lvl2pPr marL="365760" indent="-181609" rtl="0">
              <a:spcBef>
                <a:spcPts val="800"/>
              </a:spcBef>
              <a:buClr>
                <a:srgbClr val="452445"/>
              </a:buClr>
              <a:buFont typeface="Noto Symbol"/>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0" name="Shape 120"/>
          <p:cNvSpPr txBox="1">
            <a:spLocks noGrp="1"/>
          </p:cNvSpPr>
          <p:nvPr>
            <p:ph type="body" idx="2"/>
          </p:nvPr>
        </p:nvSpPr>
        <p:spPr>
          <a:xfrm>
            <a:off x="997728" y="218166"/>
            <a:ext cx="7010400" cy="1287463"/>
          </a:xfrm>
          <a:prstGeom prst="rect">
            <a:avLst/>
          </a:prstGeom>
          <a:noFill/>
          <a:ln>
            <a:noFill/>
          </a:ln>
        </p:spPr>
        <p:txBody>
          <a:bodyPr lIns="91425" tIns="91425" rIns="91425" bIns="91425" anchor="ctr" anchorCtr="0"/>
          <a:lstStyle>
            <a:lvl1pPr marL="0" indent="0" rtl="0">
              <a:spcBef>
                <a:spcPts val="0"/>
              </a:spcBef>
              <a:buClr>
                <a:srgbClr val="E21A23"/>
              </a:buClr>
              <a:buFont typeface="Calibri"/>
              <a:buNone/>
              <a:defRPr/>
            </a:lvl1pPr>
            <a:lvl2pPr marL="0" indent="0" rtl="0">
              <a:spcBef>
                <a:spcPts val="0"/>
              </a:spcBef>
              <a:buClr>
                <a:srgbClr val="452445"/>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21" name="Shape 121"/>
          <p:cNvPicPr preferRelativeResize="0"/>
          <p:nvPr/>
        </p:nvPicPr>
        <p:blipFill rotWithShape="1">
          <a:blip r:embed="rId3">
            <a:alphaModFix/>
          </a:blip>
          <a:srcRect/>
          <a:stretch/>
        </p:blipFill>
        <p:spPr>
          <a:xfrm>
            <a:off x="0" y="0"/>
            <a:ext cx="712474" cy="7124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122"/>
        <p:cNvGrpSpPr/>
        <p:nvPr/>
      </p:nvGrpSpPr>
      <p:grpSpPr>
        <a:xfrm>
          <a:off x="0" y="0"/>
          <a:ext cx="0" cy="0"/>
          <a:chOff x="0" y="0"/>
          <a:chExt cx="0" cy="0"/>
        </a:xfrm>
      </p:grpSpPr>
      <p:sp>
        <p:nvSpPr>
          <p:cNvPr id="123" name="Shape 123"/>
          <p:cNvSpPr/>
          <p:nvPr/>
        </p:nvSpPr>
        <p:spPr>
          <a:xfrm>
            <a:off x="0" y="-10159"/>
            <a:ext cx="9144000" cy="1731120"/>
          </a:xfrm>
          <a:prstGeom prst="rect">
            <a:avLst/>
          </a:prstGeom>
          <a:solidFill>
            <a:srgbClr val="F4792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body" idx="1"/>
          </p:nvPr>
        </p:nvSpPr>
        <p:spPr>
          <a:xfrm>
            <a:off x="2177143" y="218166"/>
            <a:ext cx="6509656" cy="1287463"/>
          </a:xfrm>
          <a:prstGeom prst="rect">
            <a:avLst/>
          </a:prstGeom>
          <a:noFill/>
          <a:ln>
            <a:noFill/>
          </a:ln>
        </p:spPr>
        <p:txBody>
          <a:bodyPr lIns="91425" tIns="91425" rIns="91425" bIns="91425" anchor="ctr" anchorCtr="0"/>
          <a:lstStyle>
            <a:lvl1pPr marL="0" indent="0" rtl="0">
              <a:spcBef>
                <a:spcPts val="0"/>
              </a:spcBef>
              <a:buClr>
                <a:srgbClr val="FFFFFF"/>
              </a:buClr>
              <a:buFont typeface="Calibri"/>
              <a:buNone/>
              <a:defRPr/>
            </a:lvl1pPr>
            <a:lvl2pPr marL="0" indent="0" rtl="0">
              <a:spcBef>
                <a:spcPts val="0"/>
              </a:spcBef>
              <a:buClr>
                <a:srgbClr val="FFFFFF"/>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25" name="Shape 125"/>
          <p:cNvPicPr preferRelativeResize="0"/>
          <p:nvPr/>
        </p:nvPicPr>
        <p:blipFill rotWithShape="1">
          <a:blip r:embed="rId2">
            <a:alphaModFix/>
          </a:blip>
          <a:srcRect/>
          <a:stretch/>
        </p:blipFill>
        <p:spPr>
          <a:xfrm>
            <a:off x="0" y="0"/>
            <a:ext cx="1731120" cy="173112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2177143" y="218166"/>
            <a:ext cx="6509656" cy="1287463"/>
          </a:xfrm>
          <a:prstGeom prst="rect">
            <a:avLst/>
          </a:prstGeom>
          <a:noFill/>
          <a:ln>
            <a:noFill/>
          </a:ln>
        </p:spPr>
        <p:txBody>
          <a:bodyPr lIns="91425" tIns="91425" rIns="91425" bIns="91425" anchor="ctr" anchorCtr="0"/>
          <a:lstStyle>
            <a:lvl1pPr marL="0" indent="0" rtl="0">
              <a:spcBef>
                <a:spcPts val="0"/>
              </a:spcBef>
              <a:buClr>
                <a:srgbClr val="FFFFFF"/>
              </a:buClr>
              <a:buFont typeface="Calibri"/>
              <a:buNone/>
              <a:defRPr/>
            </a:lvl1pPr>
            <a:lvl2pPr marL="0" indent="0" rtl="0">
              <a:spcBef>
                <a:spcPts val="0"/>
              </a:spcBef>
              <a:buClr>
                <a:srgbClr val="FFFFFF"/>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33" name="Shape 133"/>
          <p:cNvPicPr preferRelativeResize="0"/>
          <p:nvPr/>
        </p:nvPicPr>
        <p:blipFill rotWithShape="1">
          <a:blip r:embed="rId2">
            <a:alphaModFix/>
          </a:blip>
          <a:srcRect/>
          <a:stretch/>
        </p:blipFill>
        <p:spPr>
          <a:xfrm>
            <a:off x="0" y="0"/>
            <a:ext cx="1731120" cy="17311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8_Title Slide">
    <p:spTree>
      <p:nvGrpSpPr>
        <p:cNvPr id="1" name="Shape 134"/>
        <p:cNvGrpSpPr/>
        <p:nvPr/>
      </p:nvGrpSpPr>
      <p:grpSpPr>
        <a:xfrm>
          <a:off x="0" y="0"/>
          <a:ext cx="0" cy="0"/>
          <a:chOff x="0" y="0"/>
          <a:chExt cx="0" cy="0"/>
        </a:xfrm>
      </p:grpSpPr>
      <p:sp>
        <p:nvSpPr>
          <p:cNvPr id="135" name="Shape 135"/>
          <p:cNvSpPr/>
          <p:nvPr/>
        </p:nvSpPr>
        <p:spPr>
          <a:xfrm>
            <a:off x="0" y="-10159"/>
            <a:ext cx="9144000" cy="1731120"/>
          </a:xfrm>
          <a:prstGeom prst="rect">
            <a:avLst/>
          </a:prstGeom>
          <a:solidFill>
            <a:srgbClr val="7E436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a:spLocks noGrp="1"/>
          </p:cNvSpPr>
          <p:nvPr>
            <p:ph type="body" idx="1"/>
          </p:nvPr>
        </p:nvSpPr>
        <p:spPr>
          <a:xfrm>
            <a:off x="2177143" y="218166"/>
            <a:ext cx="6509656" cy="1287463"/>
          </a:xfrm>
          <a:prstGeom prst="rect">
            <a:avLst/>
          </a:prstGeom>
          <a:noFill/>
          <a:ln>
            <a:noFill/>
          </a:ln>
        </p:spPr>
        <p:txBody>
          <a:bodyPr lIns="91425" tIns="91425" rIns="91425" bIns="91425" anchor="ctr" anchorCtr="0"/>
          <a:lstStyle>
            <a:lvl1pPr marL="0" indent="0" rtl="0">
              <a:spcBef>
                <a:spcPts val="0"/>
              </a:spcBef>
              <a:buClr>
                <a:srgbClr val="FFFFFF"/>
              </a:buClr>
              <a:buFont typeface="Calibri"/>
              <a:buNone/>
              <a:defRPr/>
            </a:lvl1pPr>
            <a:lvl2pPr marL="0" indent="0" rtl="0">
              <a:spcBef>
                <a:spcPts val="0"/>
              </a:spcBef>
              <a:buClr>
                <a:srgbClr val="FFFFFF"/>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37" name="Shape 137"/>
          <p:cNvPicPr preferRelativeResize="0"/>
          <p:nvPr/>
        </p:nvPicPr>
        <p:blipFill rotWithShape="1">
          <a:blip r:embed="rId2">
            <a:alphaModFix/>
          </a:blip>
          <a:srcRect/>
          <a:stretch/>
        </p:blipFill>
        <p:spPr>
          <a:xfrm>
            <a:off x="0" y="0"/>
            <a:ext cx="1731120" cy="17311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38"/>
        <p:cNvGrpSpPr/>
        <p:nvPr/>
      </p:nvGrpSpPr>
      <p:grpSpPr>
        <a:xfrm>
          <a:off x="0" y="0"/>
          <a:ext cx="0" cy="0"/>
          <a:chOff x="0" y="0"/>
          <a:chExt cx="0" cy="0"/>
        </a:xfrm>
      </p:grpSpPr>
      <p:sp>
        <p:nvSpPr>
          <p:cNvPr id="139" name="Shape 139"/>
          <p:cNvSpPr/>
          <p:nvPr/>
        </p:nvSpPr>
        <p:spPr>
          <a:xfrm>
            <a:off x="0" y="-10159"/>
            <a:ext cx="9144000" cy="1731120"/>
          </a:xfrm>
          <a:prstGeom prst="rect">
            <a:avLst/>
          </a:prstGeom>
          <a:solidFill>
            <a:srgbClr val="32484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a:spLocks noGrp="1"/>
          </p:cNvSpPr>
          <p:nvPr>
            <p:ph type="body" idx="1"/>
          </p:nvPr>
        </p:nvSpPr>
        <p:spPr>
          <a:xfrm>
            <a:off x="2177143" y="218166"/>
            <a:ext cx="6509656" cy="1287463"/>
          </a:xfrm>
          <a:prstGeom prst="rect">
            <a:avLst/>
          </a:prstGeom>
          <a:noFill/>
          <a:ln>
            <a:noFill/>
          </a:ln>
        </p:spPr>
        <p:txBody>
          <a:bodyPr lIns="91425" tIns="91425" rIns="91425" bIns="91425" anchor="ctr" anchorCtr="0"/>
          <a:lstStyle>
            <a:lvl1pPr marL="0" indent="0" rtl="0">
              <a:spcBef>
                <a:spcPts val="0"/>
              </a:spcBef>
              <a:buClr>
                <a:srgbClr val="FFFFFF"/>
              </a:buClr>
              <a:buFont typeface="Calibri"/>
              <a:buNone/>
              <a:defRPr/>
            </a:lvl1pPr>
            <a:lvl2pPr marL="0" indent="0" rtl="0">
              <a:spcBef>
                <a:spcPts val="0"/>
              </a:spcBef>
              <a:buClr>
                <a:srgbClr val="FFFFFF"/>
              </a:buClr>
              <a:buFont typeface="Calibri"/>
              <a:buNone/>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41" name="Shape 141"/>
          <p:cNvPicPr preferRelativeResize="0"/>
          <p:nvPr/>
        </p:nvPicPr>
        <p:blipFill rotWithShape="1">
          <a:blip r:embed="rId2">
            <a:alphaModFix/>
          </a:blip>
          <a:srcRect/>
          <a:stretch/>
        </p:blipFill>
        <p:spPr>
          <a:xfrm>
            <a:off x="0" y="0"/>
            <a:ext cx="1731120" cy="17311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3.emf"/><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295400" y="152400"/>
            <a:ext cx="7391400" cy="411163"/>
          </a:xfrm>
          <a:prstGeom prst="rect">
            <a:avLst/>
          </a:prstGeom>
          <a:noFill/>
          <a:ln>
            <a:noFill/>
          </a:ln>
        </p:spPr>
        <p:txBody>
          <a:bodyPr lIns="91425" tIns="91425" rIns="91425" bIns="91425" anchor="ctr" anchorCtr="0"/>
          <a:lstStyle>
            <a:lvl1pPr marL="0" marR="0" indent="0" algn="l" rtl="0">
              <a:spcBef>
                <a:spcPts val="0"/>
              </a:spcBef>
              <a:buClr>
                <a:srgbClr val="E21A23"/>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6" name="Shape 9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65100" algn="l" rtl="0">
              <a:spcBef>
                <a:spcPts val="560"/>
              </a:spcBef>
              <a:buClr>
                <a:schemeClr val="dk1"/>
              </a:buClr>
              <a:buFont typeface="Arial"/>
              <a:buChar char="•"/>
              <a:defRPr/>
            </a:lvl1pPr>
            <a:lvl2pPr marL="742950" marR="0" indent="-120650" algn="l" rtl="0">
              <a:spcBef>
                <a:spcPts val="52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97" name="Shape 9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pic>
        <p:nvPicPr>
          <p:cNvPr id="11" name="Picture 10" descr="MHE-red-rgb-300ppi.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0" y="-13372"/>
            <a:ext cx="773596" cy="773596"/>
          </a:xfrm>
          <a:prstGeom prst="rect">
            <a:avLst/>
          </a:prstGeom>
        </p:spPr>
      </p:pic>
      <p:pic>
        <p:nvPicPr>
          <p:cNvPr id="14" name="image1.png"/>
          <p:cNvPicPr/>
          <p:nvPr userDrawn="1"/>
        </p:nvPicPr>
        <p:blipFill rotWithShape="1">
          <a:blip r:embed="rId21" cstate="screen">
            <a:extLst>
              <a:ext uri="{28A0092B-C50C-407E-A947-70E740481C1C}">
                <a14:useLocalDpi xmlns:a14="http://schemas.microsoft.com/office/drawing/2010/main"/>
              </a:ext>
            </a:extLst>
          </a:blip>
          <a:srcRect t="11873" r="50000"/>
          <a:stretch/>
        </p:blipFill>
        <p:spPr>
          <a:xfrm>
            <a:off x="8252469" y="171815"/>
            <a:ext cx="893008" cy="1364633"/>
          </a:xfrm>
          <a:prstGeom prst="rect">
            <a:avLst/>
          </a:prstGeom>
          <a:ln w="12700">
            <a:miter lim="400000"/>
          </a:ln>
        </p:spPr>
      </p:pic>
      <p:sp>
        <p:nvSpPr>
          <p:cNvPr id="15" name="Shape 4"/>
          <p:cNvSpPr/>
          <p:nvPr userDrawn="1"/>
        </p:nvSpPr>
        <p:spPr>
          <a:xfrm flipH="1" flipV="1">
            <a:off x="1074566" y="760224"/>
            <a:ext cx="7259810" cy="0"/>
          </a:xfrm>
          <a:prstGeom prst="line">
            <a:avLst/>
          </a:prstGeom>
          <a:ln>
            <a:solidFill>
              <a:schemeClr val="bg1">
                <a:lumMod val="75000"/>
              </a:schemeClr>
            </a:solidFill>
          </a:ln>
        </p:spPr>
        <p:txBody>
          <a:bodyPr lIns="0" tIns="0" rIns="0" bIns="0"/>
          <a:lstStyle/>
          <a:p>
            <a:pPr defTabSz="457200" fontAlgn="auto">
              <a:lnSpc>
                <a:spcPct val="100000"/>
              </a:lnSpc>
              <a:spcBef>
                <a:spcPts val="0"/>
              </a:spcBef>
              <a:spcAft>
                <a:spcPts val="0"/>
              </a:spcAft>
              <a:buClrTx/>
              <a:defRPr sz="1200"/>
            </a:pPr>
            <a:endParaRPr kern="0" dirty="0">
              <a:solidFill>
                <a:sysClr val="windowText" lastClr="000000"/>
              </a:solidFill>
              <a:latin typeface="Helvetica"/>
              <a:sym typeface="Helvetica"/>
            </a:endParaRPr>
          </a:p>
        </p:txBody>
      </p:sp>
      <p:sp>
        <p:nvSpPr>
          <p:cNvPr id="16" name="Shape 5"/>
          <p:cNvSpPr/>
          <p:nvPr userDrawn="1"/>
        </p:nvSpPr>
        <p:spPr>
          <a:xfrm>
            <a:off x="1068462" y="673518"/>
            <a:ext cx="211654" cy="1763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chemeClr val="bg1">
                <a:lumMod val="75000"/>
              </a:schemeClr>
            </a:solidFill>
          </a:ln>
        </p:spPr>
        <p:txBody>
          <a:bodyPr lIns="0" tIns="0" rIns="0" bIns="0" anchor="ctr"/>
          <a:lstStyle/>
          <a:p>
            <a:pPr defTabSz="457200" fontAlgn="auto">
              <a:lnSpc>
                <a:spcPct val="100000"/>
              </a:lnSpc>
              <a:spcBef>
                <a:spcPts val="0"/>
              </a:spcBef>
              <a:spcAft>
                <a:spcPts val="0"/>
              </a:spcAft>
              <a:buClrTx/>
              <a:defRPr>
                <a:solidFill>
                  <a:srgbClr val="FFFFFF"/>
                </a:solidFill>
                <a:latin typeface="Calibri"/>
                <a:ea typeface="Calibri"/>
                <a:cs typeface="Calibri"/>
                <a:sym typeface="Calibri"/>
              </a:defRPr>
            </a:pPr>
            <a:endParaRPr sz="1800" kern="0" dirty="0">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93" r:id="rId16"/>
    <p:sldLayoutId id="2147483696" r:id="rId17"/>
    <p:sldLayoutId id="2147483697" r:id="rId1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2400" b="0" i="0" u="none" strike="noStrike" cap="none" baseline="0">
          <a:solidFill>
            <a:srgbClr val="C30C20"/>
          </a:solidFill>
          <a:latin typeface="VectipedeBk-Regular"/>
          <a:ea typeface="Arial"/>
          <a:cs typeface="VectipedeBk-Regular"/>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umSans Bold"/>
          <a:ea typeface="Arial"/>
          <a:cs typeface="ArumSans Bold"/>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491"/>
            <a:ext cx="8229600" cy="70598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black"/>
                </a:solidFill>
                <a:effectLst/>
                <a:uLnTx/>
                <a:uFillTx/>
                <a:latin typeface="ArumSans Regular"/>
                <a:ea typeface="+mn-ea"/>
              </a:rPr>
              <a:t>Click to edit Master text styles</a:t>
            </a:r>
          </a:p>
          <a:p>
            <a:pPr marL="3429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black"/>
                </a:solidFill>
                <a:effectLst/>
                <a:uLnTx/>
                <a:uFillTx/>
                <a:latin typeface="ArumSans Regular"/>
                <a:ea typeface="+mn-ea"/>
              </a:rPr>
              <a:t>Second level</a:t>
            </a:r>
          </a:p>
          <a:p>
            <a:pPr marL="342900" marR="0" lvl="2"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black"/>
                </a:solidFill>
                <a:effectLst/>
                <a:uLnTx/>
                <a:uFillTx/>
                <a:latin typeface="ArumSans Regular"/>
                <a:ea typeface="+mn-ea"/>
              </a:rPr>
              <a:t>Third level</a:t>
            </a:r>
          </a:p>
          <a:p>
            <a:pPr marL="342900" marR="0" lvl="3"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black"/>
                </a:solidFill>
                <a:effectLst/>
                <a:uLnTx/>
                <a:uFillTx/>
                <a:latin typeface="ArumSans Regular"/>
                <a:ea typeface="+mn-ea"/>
              </a:rPr>
              <a:t>Fourth level</a:t>
            </a:r>
          </a:p>
          <a:p>
            <a:pPr marL="342900" marR="0" lvl="4"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black"/>
                </a:solidFill>
                <a:effectLst/>
                <a:uLnTx/>
                <a:uFillTx/>
                <a:latin typeface="ArumSans Regular"/>
                <a:ea typeface="+mn-ea"/>
              </a:rPr>
              <a:t>Fifth level</a:t>
            </a:r>
            <a:endParaRPr kumimoji="0" lang="en-US" sz="1800" b="0" i="0" u="none" strike="noStrike" kern="1200" cap="none" spc="0" normalizeH="0" baseline="0" noProof="0" dirty="0">
              <a:ln>
                <a:noFill/>
              </a:ln>
              <a:solidFill>
                <a:prstClr val="black"/>
              </a:solidFill>
              <a:effectLst/>
              <a:uLnTx/>
              <a:uFillTx/>
              <a:latin typeface="ArumSans Regular"/>
              <a:ea typeface="+mn-ea"/>
              <a:cs typeface="ArumSans Regul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8260AF00-6681-2B4B-A8D1-A8ED66DFE926}" type="datetime1">
              <a:rPr lang="en-US" kern="1200" smtClean="0">
                <a:solidFill>
                  <a:prstClr val="black">
                    <a:tint val="75000"/>
                  </a:prstClr>
                </a:solidFill>
                <a:ea typeface=""/>
                <a:cs typeface=""/>
              </a:rPr>
              <a:pPr/>
              <a:t>02/22/16</a:t>
            </a:fld>
            <a:endParaRPr lang="en-US" kern="1200" dirty="0">
              <a:solidFill>
                <a:prstClr val="black">
                  <a:tint val="75000"/>
                </a:prstClr>
              </a:solidFill>
              <a:ea typeface=""/>
              <a:cs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kern="1200" dirty="0">
              <a:solidFill>
                <a:prstClr val="black">
                  <a:tint val="75000"/>
                </a:prstClr>
              </a:solidFill>
              <a:ea typeface=""/>
              <a:cs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B1034F62-00B0-0E49-BBA0-CC97FDD87B97}" type="slidenum">
              <a:rPr lang="en-US" kern="1200" smtClean="0">
                <a:solidFill>
                  <a:prstClr val="black">
                    <a:tint val="75000"/>
                  </a:prstClr>
                </a:solidFill>
                <a:ea typeface=""/>
                <a:cs typeface=""/>
              </a:rPr>
              <a:pPr/>
              <a:t>‹#›</a:t>
            </a:fld>
            <a:endParaRPr lang="en-US" kern="1200" dirty="0">
              <a:solidFill>
                <a:prstClr val="black">
                  <a:tint val="75000"/>
                </a:prstClr>
              </a:solidFill>
              <a:ea typeface=""/>
              <a:cs typeface=""/>
            </a:endParaRPr>
          </a:p>
        </p:txBody>
      </p:sp>
      <p:pic>
        <p:nvPicPr>
          <p:cNvPr id="7" name="Picture 6" descr="diamond cube.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210401" y="0"/>
            <a:ext cx="1867198" cy="1950480"/>
          </a:xfrm>
          <a:prstGeom prst="rect">
            <a:avLst/>
          </a:prstGeom>
        </p:spPr>
      </p:pic>
      <p:pic>
        <p:nvPicPr>
          <p:cNvPr id="8" name="Picture 7" descr="MHE-red-pms.eps"/>
          <p:cNvPicPr>
            <a:picLocks noChangeAspect="1"/>
          </p:cNvPicPr>
          <p:nvPr/>
        </p:nvPicPr>
        <p:blipFill rotWithShape="1">
          <a:blip r:embed="rId15" cstate="screen">
            <a:extLst>
              <a:ext uri="{28A0092B-C50C-407E-A947-70E740481C1C}">
                <a14:useLocalDpi xmlns:a14="http://schemas.microsoft.com/office/drawing/2010/main"/>
              </a:ext>
            </a:extLst>
          </a:blip>
          <a:srcRect t="195"/>
          <a:stretch/>
        </p:blipFill>
        <p:spPr>
          <a:xfrm>
            <a:off x="0" y="-8141"/>
            <a:ext cx="715518" cy="714121"/>
          </a:xfrm>
          <a:prstGeom prst="rect">
            <a:avLst/>
          </a:prstGeom>
          <a:ln>
            <a:noFill/>
          </a:ln>
        </p:spPr>
      </p:pic>
      <p:cxnSp>
        <p:nvCxnSpPr>
          <p:cNvPr id="10" name="Straight Connector 9"/>
          <p:cNvCxnSpPr/>
          <p:nvPr/>
        </p:nvCxnSpPr>
        <p:spPr>
          <a:xfrm flipH="1">
            <a:off x="1074571" y="975240"/>
            <a:ext cx="7200958" cy="0"/>
          </a:xfrm>
          <a:prstGeom prst="line">
            <a:avLst/>
          </a:prstGeom>
          <a:ln w="9525" cmpd="sng">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1068465" y="871195"/>
            <a:ext cx="211658" cy="211658"/>
          </a:xfrm>
          <a:prstGeom prst="ellipse">
            <a:avLst/>
          </a:prstGeom>
          <a:noFill/>
          <a:ln w="952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dirty="0">
              <a:solidFill>
                <a:prstClr val="white"/>
              </a:solidFill>
            </a:endParaRPr>
          </a:p>
        </p:txBody>
      </p:sp>
    </p:spTree>
    <p:extLst>
      <p:ext uri="{BB962C8B-B14F-4D97-AF65-F5344CB8AC3E}">
        <p14:creationId xmlns:p14="http://schemas.microsoft.com/office/powerpoint/2010/main" val="8812717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2400" b="1" kern="1200">
          <a:solidFill>
            <a:srgbClr val="C00000"/>
          </a:solidFill>
          <a:latin typeface="Calibri"/>
          <a:ea typeface="+mj-ea"/>
          <a:cs typeface="Calibri"/>
        </a:defRPr>
      </a:lvl1pPr>
    </p:titleStyle>
    <p:bodyStyle>
      <a:lvl1pPr marL="0" marR="0" indent="0" algn="l" defTabSz="457200" rtl="0" eaLnBrk="1" fontAlgn="auto" latinLnBrk="0" hangingPunct="1">
        <a:lnSpc>
          <a:spcPct val="100000"/>
        </a:lnSpc>
        <a:spcBef>
          <a:spcPct val="20000"/>
        </a:spcBef>
        <a:spcAft>
          <a:spcPts val="0"/>
        </a:spcAft>
        <a:buClrTx/>
        <a:buSzTx/>
        <a:buFont typeface="Wingdings" charset="2"/>
        <a:buChar char="§"/>
        <a:tabLst/>
        <a:defRPr sz="3200" kern="1200">
          <a:solidFill>
            <a:schemeClr val="tx1"/>
          </a:solidFill>
          <a:latin typeface="Calibri"/>
          <a:ea typeface="+mn-ea"/>
          <a:cs typeface="Calibri"/>
        </a:defRPr>
      </a:lvl1pPr>
      <a:lvl2pPr marL="457200" marR="0" indent="0" algn="l" defTabSz="457200" rtl="0" eaLnBrk="1" fontAlgn="auto" latinLnBrk="0" hangingPunct="1">
        <a:lnSpc>
          <a:spcPct val="100000"/>
        </a:lnSpc>
        <a:spcBef>
          <a:spcPct val="20000"/>
        </a:spcBef>
        <a:spcAft>
          <a:spcPts val="0"/>
        </a:spcAft>
        <a:buClrTx/>
        <a:buSzTx/>
        <a:buFont typeface="Wingdings" charset="2"/>
        <a:buChar char="§"/>
        <a:tabLst/>
        <a:defRPr sz="2800" kern="1200">
          <a:solidFill>
            <a:schemeClr val="tx1"/>
          </a:solidFill>
          <a:latin typeface="Calibri"/>
          <a:ea typeface="+mn-ea"/>
          <a:cs typeface="Calibri"/>
        </a:defRPr>
      </a:lvl2pPr>
      <a:lvl3pPr marL="1200150" marR="0" indent="-285750" algn="l" defTabSz="457200" rtl="0" eaLnBrk="1" fontAlgn="auto" latinLnBrk="0" hangingPunct="1">
        <a:lnSpc>
          <a:spcPct val="100000"/>
        </a:lnSpc>
        <a:spcBef>
          <a:spcPct val="20000"/>
        </a:spcBef>
        <a:spcAft>
          <a:spcPts val="0"/>
        </a:spcAft>
        <a:buClrTx/>
        <a:buSzTx/>
        <a:buFont typeface="Wingdings" charset="2"/>
        <a:buChar char="§"/>
        <a:tabLst/>
        <a:defRPr sz="2400" kern="1200">
          <a:solidFill>
            <a:schemeClr val="tx1"/>
          </a:solidFill>
          <a:latin typeface="Calibri"/>
          <a:ea typeface="+mn-ea"/>
          <a:cs typeface="Calibri"/>
        </a:defRPr>
      </a:lvl3pPr>
      <a:lvl4pPr marL="1657350" marR="0" indent="-28575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Calibri"/>
          <a:ea typeface="+mn-ea"/>
          <a:cs typeface="Calibri"/>
        </a:defRPr>
      </a:lvl4pPr>
      <a:lvl5pPr marL="2114550" marR="0" indent="-28575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pic>
        <p:nvPicPr>
          <p:cNvPr id="12" name="Shape 1109"/>
          <p:cNvPicPr preferRelativeResize="0"/>
          <p:nvPr/>
        </p:nvPicPr>
        <p:blipFill rotWithShape="1">
          <a:blip r:embed="rId3">
            <a:alphaModFix/>
          </a:blip>
          <a:srcRect/>
          <a:stretch/>
        </p:blipFill>
        <p:spPr>
          <a:xfrm>
            <a:off x="0" y="-8090"/>
            <a:ext cx="9144000" cy="6866100"/>
          </a:xfrm>
          <a:prstGeom prst="rect">
            <a:avLst/>
          </a:prstGeom>
          <a:noFill/>
          <a:ln>
            <a:noFill/>
          </a:ln>
        </p:spPr>
      </p:pic>
      <p:pic>
        <p:nvPicPr>
          <p:cNvPr id="1111" name="Shape 11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81600" y="5534799"/>
            <a:ext cx="1139635" cy="1001055"/>
          </a:xfrm>
          <a:prstGeom prst="rect">
            <a:avLst/>
          </a:prstGeom>
          <a:noFill/>
          <a:ln>
            <a:noFill/>
          </a:ln>
        </p:spPr>
      </p:pic>
      <p:sp>
        <p:nvSpPr>
          <p:cNvPr id="10" name="Shape 88"/>
          <p:cNvSpPr/>
          <p:nvPr/>
        </p:nvSpPr>
        <p:spPr>
          <a:xfrm>
            <a:off x="-2" y="3733800"/>
            <a:ext cx="6781802" cy="1524000"/>
          </a:xfrm>
          <a:prstGeom prst="rect">
            <a:avLst/>
          </a:prstGeom>
          <a:solidFill>
            <a:schemeClr val="tx1">
              <a:alpha val="60000"/>
            </a:schemeClr>
          </a:solidFill>
          <a:ln w="12700">
            <a:miter lim="400000"/>
          </a:ln>
          <a:effectLst>
            <a:outerShdw blurRad="38100" dist="23000" dir="5400000" rotWithShape="0">
              <a:srgbClr val="000000">
                <a:alpha val="35000"/>
              </a:srgbClr>
            </a:outerShdw>
          </a:effectLst>
        </p:spPr>
        <p:txBody>
          <a:bodyPr lIns="0" tIns="0" rIns="0" bIns="0" anchor="ctr"/>
          <a:lstStyle/>
          <a:p>
            <a:pPr lvl="0" algn="ctr">
              <a:defRPr>
                <a:latin typeface="Calibri"/>
                <a:ea typeface="Calibri"/>
                <a:cs typeface="Calibri"/>
                <a:sym typeface="Calibri"/>
              </a:defRPr>
            </a:pPr>
            <a:endParaRPr dirty="0"/>
          </a:p>
        </p:txBody>
      </p:sp>
      <p:sp>
        <p:nvSpPr>
          <p:cNvPr id="1112" name="Shape 1112"/>
          <p:cNvSpPr txBox="1"/>
          <p:nvPr/>
        </p:nvSpPr>
        <p:spPr>
          <a:xfrm>
            <a:off x="457200" y="3962400"/>
            <a:ext cx="6248400" cy="457200"/>
          </a:xfrm>
          <a:prstGeom prst="rect">
            <a:avLst/>
          </a:prstGeom>
          <a:noFill/>
          <a:ln>
            <a:noFill/>
          </a:ln>
        </p:spPr>
        <p:txBody>
          <a:bodyPr lIns="0" tIns="0" rIns="0" bIns="0" anchor="t" anchorCtr="0">
            <a:noAutofit/>
          </a:bodyPr>
          <a:lstStyle/>
          <a:p>
            <a:pPr lvl="0">
              <a:spcAft>
                <a:spcPts val="1200"/>
              </a:spcAft>
              <a:buSzPct val="25000"/>
            </a:pPr>
            <a:r>
              <a:rPr lang="en-US" sz="2400" b="1" dirty="0">
                <a:solidFill>
                  <a:schemeClr val="bg1"/>
                </a:solidFill>
              </a:rPr>
              <a:t>From Open Textbook to Adaptive </a:t>
            </a:r>
            <a:r>
              <a:rPr lang="en-US" sz="2400" b="1" dirty="0" smtClean="0">
                <a:solidFill>
                  <a:schemeClr val="bg1"/>
                </a:solidFill>
              </a:rPr>
              <a:t>Learning</a:t>
            </a:r>
            <a:endParaRPr lang="en-US" sz="2400" i="0" u="none" strike="noStrike" cap="none" baseline="0" dirty="0">
              <a:solidFill>
                <a:schemeClr val="bg1"/>
              </a:solidFill>
              <a:latin typeface="VectipedeBk-Regular"/>
              <a:ea typeface="Calibri"/>
              <a:cs typeface="VectipedeBk-Regular"/>
              <a:sym typeface="Calibri"/>
            </a:endParaRPr>
          </a:p>
        </p:txBody>
      </p:sp>
      <p:sp>
        <p:nvSpPr>
          <p:cNvPr id="1113" name="Shape 1113"/>
          <p:cNvSpPr/>
          <p:nvPr/>
        </p:nvSpPr>
        <p:spPr>
          <a:xfrm>
            <a:off x="457200" y="4369800"/>
            <a:ext cx="6629354" cy="430800"/>
          </a:xfrm>
          <a:prstGeom prst="rect">
            <a:avLst/>
          </a:prstGeom>
          <a:noFill/>
          <a:ln>
            <a:noFill/>
          </a:ln>
        </p:spPr>
        <p:txBody>
          <a:bodyPr lIns="0" tIns="0" rIns="0" bIns="0" anchor="t" anchorCtr="0">
            <a:noAutofit/>
          </a:bodyPr>
          <a:lstStyle/>
          <a:p>
            <a:pPr lvl="0">
              <a:spcAft>
                <a:spcPts val="1200"/>
              </a:spcAft>
              <a:buSzPct val="25000"/>
            </a:pPr>
            <a:r>
              <a:rPr lang="en-US" sz="1600" dirty="0">
                <a:solidFill>
                  <a:srgbClr val="FFFFFF"/>
                </a:solidFill>
                <a:latin typeface="VectipedeBk-Regular"/>
                <a:ea typeface="Calibri"/>
                <a:cs typeface="VectipedeBk-Regular"/>
                <a:sym typeface="Calibri"/>
              </a:rPr>
              <a:t>The Possibilities of Doing More with Open</a:t>
            </a:r>
            <a:endParaRPr lang="en-US" sz="1600" b="0" i="0" u="none" strike="noStrike" cap="none" baseline="0" dirty="0">
              <a:solidFill>
                <a:srgbClr val="FFFFFF"/>
              </a:solidFill>
              <a:latin typeface="VectipedeBk-Regular"/>
              <a:ea typeface="Calibri"/>
              <a:cs typeface="VectipedeBk-Regular"/>
              <a:sym typeface="Calibri"/>
            </a:endParaRPr>
          </a:p>
        </p:txBody>
      </p:sp>
      <p:sp>
        <p:nvSpPr>
          <p:cNvPr id="15" name="Rectangle 14"/>
          <p:cNvSpPr/>
          <p:nvPr/>
        </p:nvSpPr>
        <p:spPr>
          <a:xfrm>
            <a:off x="431151" y="4752201"/>
            <a:ext cx="1125629" cy="276999"/>
          </a:xfrm>
          <a:prstGeom prst="rect">
            <a:avLst/>
          </a:prstGeom>
        </p:spPr>
        <p:txBody>
          <a:bodyPr wrap="none">
            <a:spAutoFit/>
          </a:bodyPr>
          <a:lstStyle/>
          <a:p>
            <a:r>
              <a:rPr lang="en-US" sz="1200" dirty="0" smtClean="0">
                <a:solidFill>
                  <a:schemeClr val="bg1"/>
                </a:solidFill>
                <a:latin typeface="ArumSans Bold"/>
                <a:cs typeface="ArumSans Bold"/>
              </a:rPr>
              <a:t>February 2016</a:t>
            </a:r>
            <a:endParaRPr lang="en-US" sz="1200" dirty="0">
              <a:solidFill>
                <a:schemeClr val="bg1"/>
              </a:solidFill>
              <a:latin typeface="ArumSans Bold"/>
              <a:cs typeface="ArumSans Bold"/>
            </a:endParaRPr>
          </a:p>
        </p:txBody>
      </p:sp>
      <p:pic>
        <p:nvPicPr>
          <p:cNvPr id="2" name="Picture 1"/>
          <p:cNvPicPr>
            <a:picLocks noChangeAspect="1"/>
          </p:cNvPicPr>
          <p:nvPr/>
        </p:nvPicPr>
        <p:blipFill>
          <a:blip r:embed="rId5"/>
          <a:stretch>
            <a:fillRect/>
          </a:stretch>
        </p:blipFill>
        <p:spPr>
          <a:xfrm>
            <a:off x="293130" y="5437241"/>
            <a:ext cx="1263650" cy="1263650"/>
          </a:xfrm>
          <a:prstGeom prst="rect">
            <a:avLst/>
          </a:prstGeom>
        </p:spPr>
      </p:pic>
      <p:pic>
        <p:nvPicPr>
          <p:cNvPr id="3" name="Picture 2"/>
          <p:cNvPicPr>
            <a:picLocks noChangeAspect="1"/>
          </p:cNvPicPr>
          <p:nvPr/>
        </p:nvPicPr>
        <p:blipFill>
          <a:blip r:embed="rId6"/>
          <a:stretch>
            <a:fillRect/>
          </a:stretch>
        </p:blipFill>
        <p:spPr>
          <a:xfrm>
            <a:off x="2514600" y="5453952"/>
            <a:ext cx="1637680" cy="1116600"/>
          </a:xfrm>
          <a:prstGeom prst="rect">
            <a:avLst/>
          </a:prstGeom>
        </p:spPr>
      </p:pic>
    </p:spTree>
    <p:extLst>
      <p:ext uri="{BB962C8B-B14F-4D97-AF65-F5344CB8AC3E}">
        <p14:creationId xmlns:p14="http://schemas.microsoft.com/office/powerpoint/2010/main" val="539810492"/>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704" name="Shape 704"/>
          <p:cNvSpPr txBox="1">
            <a:spLocks noGrp="1"/>
          </p:cNvSpPr>
          <p:nvPr>
            <p:ph type="title"/>
          </p:nvPr>
        </p:nvSpPr>
        <p:spPr>
          <a:xfrm>
            <a:off x="1066800" y="152400"/>
            <a:ext cx="8077200" cy="411163"/>
          </a:xfrm>
          <a:prstGeom prst="rect">
            <a:avLst/>
          </a:prstGeom>
          <a:noFill/>
          <a:ln>
            <a:noFill/>
          </a:ln>
        </p:spPr>
        <p:txBody>
          <a:bodyPr lIns="91425" tIns="91425" rIns="91425" bIns="91425" anchor="ctr" anchorCtr="0">
            <a:noAutofit/>
          </a:bodyPr>
          <a:lstStyle/>
          <a:p>
            <a:r>
              <a:rPr lang="en-US" sz="2400" dirty="0" smtClean="0">
                <a:solidFill>
                  <a:srgbClr val="BF1F26"/>
                </a:solidFill>
                <a:latin typeface="VectipedeBk-Regular"/>
                <a:ea typeface="Calibri"/>
                <a:cs typeface="VectipedeBk-Regular"/>
                <a:sym typeface="Calibri"/>
              </a:rPr>
              <a:t>From Open Textbook to SmartBook…</a:t>
            </a:r>
            <a:endParaRPr lang="en-US" sz="2400" dirty="0">
              <a:solidFill>
                <a:srgbClr val="BF1F26"/>
              </a:solidFill>
              <a:latin typeface="VectipedeBk-Regular"/>
              <a:ea typeface="Calibri"/>
              <a:cs typeface="VectipedeBk-Regular"/>
              <a:sym typeface="Calibri"/>
            </a:endParaRPr>
          </a:p>
        </p:txBody>
      </p:sp>
      <p:sp>
        <p:nvSpPr>
          <p:cNvPr id="19" name="Shape 97"/>
          <p:cNvSpPr txBox="1">
            <a:spLocks/>
          </p:cNvSpPr>
          <p:nvPr/>
        </p:nvSpPr>
        <p:spPr>
          <a:xfrm>
            <a:off x="6553200" y="6356350"/>
            <a:ext cx="2133599" cy="365125"/>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fld id="{00000000-1234-1234-1234-123412341234}" type="slidenum">
              <a:rPr lang="en-US" smtClean="0"/>
              <a:pPr>
                <a:buSzPct val="25000"/>
              </a:pPr>
              <a:t>2</a:t>
            </a:fld>
            <a:endParaRPr lang="en-US"/>
          </a:p>
        </p:txBody>
      </p:sp>
      <p:sp>
        <p:nvSpPr>
          <p:cNvPr id="6" name="Footer Placeholder 4"/>
          <p:cNvSpPr txBox="1">
            <a:spLocks/>
          </p:cNvSpPr>
          <p:nvPr/>
        </p:nvSpPr>
        <p:spPr>
          <a:xfrm>
            <a:off x="-15739" y="6553200"/>
            <a:ext cx="4892539" cy="3023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umSans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r>
              <a:rPr lang="en-US" dirty="0" smtClean="0">
                <a:solidFill>
                  <a:srgbClr val="2F2B20">
                    <a:tint val="75000"/>
                  </a:srgbClr>
                </a:solidFill>
              </a:rPr>
              <a:t>©2016 McGraw-Hill Education. Confidential and proprietary. Not for redistribution. </a:t>
            </a:r>
          </a:p>
        </p:txBody>
      </p:sp>
      <p:grpSp>
        <p:nvGrpSpPr>
          <p:cNvPr id="12" name="Group 11"/>
          <p:cNvGrpSpPr/>
          <p:nvPr/>
        </p:nvGrpSpPr>
        <p:grpSpPr>
          <a:xfrm>
            <a:off x="457200" y="1297996"/>
            <a:ext cx="8458200" cy="4798004"/>
            <a:chOff x="457200" y="1890729"/>
            <a:chExt cx="9448799" cy="5057960"/>
          </a:xfrm>
        </p:grpSpPr>
        <p:sp>
          <p:nvSpPr>
            <p:cNvPr id="13" name="Oval 12"/>
            <p:cNvSpPr/>
            <p:nvPr/>
          </p:nvSpPr>
          <p:spPr>
            <a:xfrm>
              <a:off x="8686800" y="1905000"/>
              <a:ext cx="1219199" cy="1219199"/>
            </a:xfrm>
            <a:prstGeom prst="ellipse">
              <a:avLst/>
            </a:prstGeom>
            <a:solidFill>
              <a:srgbClr val="69B6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latin typeface="ArumSans Bold"/>
                </a:rPr>
                <a:t>  </a:t>
              </a:r>
              <a:endParaRPr lang="en-US" dirty="0">
                <a:latin typeface="ArumSans Bold"/>
              </a:endParaRPr>
            </a:p>
          </p:txBody>
        </p:sp>
        <p:sp>
          <p:nvSpPr>
            <p:cNvPr id="14" name="Rectangle 13"/>
            <p:cNvSpPr/>
            <p:nvPr/>
          </p:nvSpPr>
          <p:spPr>
            <a:xfrm>
              <a:off x="7315200" y="2209800"/>
              <a:ext cx="2362200" cy="4738889"/>
            </a:xfrm>
            <a:prstGeom prst="rect">
              <a:avLst/>
            </a:prstGeom>
            <a:solidFill>
              <a:srgbClr val="69B6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324600" y="1890729"/>
              <a:ext cx="1219199" cy="1219200"/>
            </a:xfrm>
            <a:prstGeom prst="ellipse">
              <a:avLst/>
            </a:prstGeom>
            <a:solidFill>
              <a:srgbClr val="F15F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latin typeface="ArumSans Bold"/>
                </a:rPr>
                <a:t>  </a:t>
              </a:r>
              <a:endParaRPr lang="en-US" dirty="0">
                <a:latin typeface="ArumSans Bold"/>
              </a:endParaRPr>
            </a:p>
          </p:txBody>
        </p:sp>
        <p:sp>
          <p:nvSpPr>
            <p:cNvPr id="16" name="Rectangle 15"/>
            <p:cNvSpPr/>
            <p:nvPr/>
          </p:nvSpPr>
          <p:spPr>
            <a:xfrm>
              <a:off x="4953000" y="2209800"/>
              <a:ext cx="2362200" cy="4738889"/>
            </a:xfrm>
            <a:prstGeom prst="rect">
              <a:avLst/>
            </a:prstGeom>
            <a:solidFill>
              <a:srgbClr val="F15F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038600" y="1905000"/>
              <a:ext cx="1219199" cy="1219199"/>
            </a:xfrm>
            <a:prstGeom prst="ellipse">
              <a:avLst/>
            </a:prstGeom>
            <a:solidFill>
              <a:srgbClr val="681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latin typeface="ArumSans Bold"/>
                </a:rPr>
                <a:t>  </a:t>
              </a:r>
              <a:endParaRPr lang="en-US" dirty="0">
                <a:latin typeface="ArumSans Bold"/>
              </a:endParaRPr>
            </a:p>
          </p:txBody>
        </p:sp>
        <p:sp>
          <p:nvSpPr>
            <p:cNvPr id="18" name="Rectangle 17"/>
            <p:cNvSpPr/>
            <p:nvPr/>
          </p:nvSpPr>
          <p:spPr>
            <a:xfrm>
              <a:off x="2667000" y="2209800"/>
              <a:ext cx="2362200" cy="4738889"/>
            </a:xfrm>
            <a:prstGeom prst="rect">
              <a:avLst/>
            </a:prstGeom>
            <a:solidFill>
              <a:srgbClr val="6813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676400" y="1905000"/>
              <a:ext cx="1219199" cy="1219199"/>
            </a:xfrm>
            <a:prstGeom prst="ellipse">
              <a:avLst/>
            </a:prstGeom>
            <a:solidFill>
              <a:srgbClr val="F479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latin typeface="ArumSans Bold"/>
                </a:rPr>
                <a:t>  </a:t>
              </a:r>
              <a:endParaRPr lang="en-US" dirty="0">
                <a:latin typeface="ArumSans Bold"/>
              </a:endParaRPr>
            </a:p>
          </p:txBody>
        </p:sp>
        <p:pic>
          <p:nvPicPr>
            <p:cNvPr id="21" name="Picture 20"/>
            <p:cNvPicPr>
              <a:picLocks noChangeAspect="1"/>
            </p:cNvPicPr>
            <p:nvPr/>
          </p:nvPicPr>
          <p:blipFill>
            <a:blip r:embed="rId3"/>
            <a:stretch>
              <a:fillRect/>
            </a:stretch>
          </p:blipFill>
          <p:spPr>
            <a:xfrm rot="20259587">
              <a:off x="4301777" y="2075550"/>
              <a:ext cx="630621" cy="609600"/>
            </a:xfrm>
            <a:prstGeom prst="rect">
              <a:avLst/>
            </a:prstGeom>
            <a:effectLst>
              <a:outerShdw blurRad="50800" dist="38100" dir="2700000" algn="tl" rotWithShape="0">
                <a:prstClr val="black">
                  <a:alpha val="40000"/>
                </a:prstClr>
              </a:outerShdw>
            </a:effectLst>
          </p:spPr>
        </p:pic>
        <p:sp>
          <p:nvSpPr>
            <p:cNvPr id="22" name="Rectangle 21"/>
            <p:cNvSpPr/>
            <p:nvPr/>
          </p:nvSpPr>
          <p:spPr>
            <a:xfrm>
              <a:off x="457200" y="2209799"/>
              <a:ext cx="2209800" cy="4738890"/>
            </a:xfrm>
            <a:prstGeom prst="rect">
              <a:avLst/>
            </a:prstGeom>
            <a:solidFill>
              <a:srgbClr val="F479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41"/>
            <p:cNvSpPr txBox="1"/>
            <p:nvPr/>
          </p:nvSpPr>
          <p:spPr>
            <a:xfrm>
              <a:off x="457200" y="2756243"/>
              <a:ext cx="2383481" cy="6813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ArumSans Bold"/>
                  <a:cs typeface="ArumSans Light"/>
                </a:rPr>
                <a:t>Exploration &amp; </a:t>
              </a:r>
              <a:br>
                <a:rPr lang="en-US" b="1" dirty="0" smtClean="0">
                  <a:solidFill>
                    <a:schemeClr val="bg1"/>
                  </a:solidFill>
                  <a:latin typeface="ArumSans Bold"/>
                  <a:cs typeface="ArumSans Light"/>
                </a:rPr>
              </a:br>
              <a:r>
                <a:rPr lang="en-US" b="1" dirty="0" smtClean="0">
                  <a:solidFill>
                    <a:schemeClr val="bg1"/>
                  </a:solidFill>
                  <a:latin typeface="ArumSans Bold"/>
                  <a:cs typeface="ArumSans Light"/>
                </a:rPr>
                <a:t>Design</a:t>
              </a:r>
            </a:p>
          </p:txBody>
        </p:sp>
        <p:pic>
          <p:nvPicPr>
            <p:cNvPr id="24" name="Picture 23"/>
            <p:cNvPicPr>
              <a:picLocks noChangeAspect="1"/>
            </p:cNvPicPr>
            <p:nvPr/>
          </p:nvPicPr>
          <p:blipFill>
            <a:blip r:embed="rId4"/>
            <a:stretch>
              <a:fillRect/>
            </a:stretch>
          </p:blipFill>
          <p:spPr>
            <a:xfrm rot="349962">
              <a:off x="2017481" y="2103293"/>
              <a:ext cx="581529" cy="581528"/>
            </a:xfrm>
            <a:prstGeom prst="rect">
              <a:avLst/>
            </a:prstGeom>
            <a:effectLst>
              <a:outerShdw blurRad="50800" dist="38100" dir="2700000" algn="tl" rotWithShape="0">
                <a:prstClr val="black">
                  <a:alpha val="40000"/>
                </a:prstClr>
              </a:outerShdw>
            </a:effectLst>
          </p:spPr>
        </p:pic>
        <p:sp>
          <p:nvSpPr>
            <p:cNvPr id="25" name="TextBox 41"/>
            <p:cNvSpPr txBox="1"/>
            <p:nvPr/>
          </p:nvSpPr>
          <p:spPr>
            <a:xfrm>
              <a:off x="457200" y="3655220"/>
              <a:ext cx="2213232" cy="27308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spcAft>
                  <a:spcPts val="1000"/>
                </a:spcAft>
                <a:buFont typeface="Arial" panose="020B0604020202020204" pitchFamily="34" charset="0"/>
                <a:buChar char="•"/>
              </a:pPr>
              <a:r>
                <a:rPr lang="en-US" sz="1400" dirty="0" smtClean="0">
                  <a:solidFill>
                    <a:srgbClr val="FFFFFF"/>
                  </a:solidFill>
                  <a:latin typeface="ArumSans Bold"/>
                  <a:cs typeface="ArumSans Bold"/>
                </a:rPr>
                <a:t>A team of Georgia professors builds History in the Making, an OER e-book and print book used across the state</a:t>
              </a:r>
            </a:p>
            <a:p>
              <a:pPr marL="285750" lvl="0" indent="-285750">
                <a:spcAft>
                  <a:spcPts val="1000"/>
                </a:spcAft>
                <a:buFont typeface="Arial" panose="020B0604020202020204" pitchFamily="34" charset="0"/>
                <a:buChar char="•"/>
              </a:pPr>
              <a:r>
                <a:rPr lang="en-US" sz="1400" dirty="0" smtClean="0">
                  <a:solidFill>
                    <a:srgbClr val="FFFFFF"/>
                  </a:solidFill>
                  <a:latin typeface="ArumSans Bold"/>
                  <a:cs typeface="ArumSans Bold"/>
                </a:rPr>
                <a:t>MHE and USG meet and develop a plan to build a low-cost interactive SmartBook</a:t>
              </a:r>
              <a:endParaRPr lang="en-US" sz="1400" dirty="0">
                <a:solidFill>
                  <a:srgbClr val="FFFFFF"/>
                </a:solidFill>
                <a:latin typeface="ArumSans Bold"/>
                <a:cs typeface="ArumSans Bold"/>
              </a:endParaRPr>
            </a:p>
          </p:txBody>
        </p:sp>
        <p:sp>
          <p:nvSpPr>
            <p:cNvPr id="26" name="TextBox 41"/>
            <p:cNvSpPr txBox="1"/>
            <p:nvPr/>
          </p:nvSpPr>
          <p:spPr>
            <a:xfrm>
              <a:off x="2840681" y="2756243"/>
              <a:ext cx="2222158" cy="6813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ArumSans Bold"/>
                  <a:cs typeface="ArumSans Light"/>
                </a:rPr>
                <a:t>Initial</a:t>
              </a:r>
              <a:br>
                <a:rPr lang="en-US" b="1" dirty="0" smtClean="0">
                  <a:solidFill>
                    <a:schemeClr val="bg1"/>
                  </a:solidFill>
                  <a:latin typeface="ArumSans Bold"/>
                  <a:cs typeface="ArumSans Light"/>
                </a:rPr>
              </a:br>
              <a:r>
                <a:rPr lang="en-US" b="1" dirty="0" smtClean="0">
                  <a:solidFill>
                    <a:schemeClr val="bg1"/>
                  </a:solidFill>
                  <a:latin typeface="ArumSans Bold"/>
                  <a:cs typeface="ArumSans Light"/>
                </a:rPr>
                <a:t>Training</a:t>
              </a:r>
              <a:endParaRPr lang="en-US" b="1" dirty="0">
                <a:solidFill>
                  <a:schemeClr val="bg1"/>
                </a:solidFill>
                <a:latin typeface="ArumSans Bold"/>
                <a:cs typeface="ArumSans Light"/>
              </a:endParaRPr>
            </a:p>
          </p:txBody>
        </p:sp>
        <p:sp>
          <p:nvSpPr>
            <p:cNvPr id="27" name="TextBox 41"/>
            <p:cNvSpPr txBox="1"/>
            <p:nvPr/>
          </p:nvSpPr>
          <p:spPr>
            <a:xfrm>
              <a:off x="2840681" y="3655220"/>
              <a:ext cx="2213232" cy="29579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spcAft>
                  <a:spcPts val="1000"/>
                </a:spcAft>
                <a:buFont typeface="Arial" panose="020B0604020202020204" pitchFamily="34" charset="0"/>
                <a:buChar char="•"/>
              </a:pPr>
              <a:r>
                <a:rPr lang="en-US" sz="1400" dirty="0" smtClean="0">
                  <a:solidFill>
                    <a:srgbClr val="FFFFFF"/>
                  </a:solidFill>
                  <a:latin typeface="ArumSans Bold"/>
                  <a:cs typeface="ArumSans Bold"/>
                </a:rPr>
                <a:t>Fall 2015 - Sarah </a:t>
              </a:r>
              <a:r>
                <a:rPr lang="en-US" sz="1400" dirty="0" err="1" smtClean="0">
                  <a:solidFill>
                    <a:srgbClr val="FFFFFF"/>
                  </a:solidFill>
                  <a:latin typeface="ArumSans Bold"/>
                  <a:cs typeface="ArumSans Bold"/>
                </a:rPr>
                <a:t>Mergel</a:t>
              </a:r>
              <a:r>
                <a:rPr lang="en-US" sz="1400" dirty="0" smtClean="0">
                  <a:solidFill>
                    <a:srgbClr val="FFFFFF"/>
                  </a:solidFill>
                  <a:latin typeface="ArumSans Bold"/>
                  <a:cs typeface="ArumSans Bold"/>
                </a:rPr>
                <a:t> (lead SME) learns how to use MHE’s Annotate tool through a combination of in-person and virtual trainings</a:t>
              </a:r>
            </a:p>
            <a:p>
              <a:pPr marL="285750" lvl="0" indent="-285750">
                <a:spcAft>
                  <a:spcPts val="1000"/>
                </a:spcAft>
                <a:buFont typeface="Arial" panose="020B0604020202020204" pitchFamily="34" charset="0"/>
                <a:buChar char="•"/>
              </a:pPr>
              <a:r>
                <a:rPr lang="en-US" sz="1400" dirty="0" smtClean="0">
                  <a:solidFill>
                    <a:srgbClr val="FFFFFF"/>
                  </a:solidFill>
                  <a:latin typeface="ArumSans Bold"/>
                  <a:cs typeface="ArumSans Bold"/>
                </a:rPr>
                <a:t>Sarah learns how to tag text, build probes and develop Learning Outcomes </a:t>
              </a:r>
              <a:endParaRPr lang="en-US" sz="1400" dirty="0">
                <a:solidFill>
                  <a:srgbClr val="FFFFFF"/>
                </a:solidFill>
                <a:latin typeface="ArumSans Bold"/>
                <a:cs typeface="ArumSans Bold"/>
              </a:endParaRPr>
            </a:p>
          </p:txBody>
        </p:sp>
        <p:sp>
          <p:nvSpPr>
            <p:cNvPr id="28" name="TextBox 41"/>
            <p:cNvSpPr txBox="1"/>
            <p:nvPr/>
          </p:nvSpPr>
          <p:spPr>
            <a:xfrm>
              <a:off x="5215236" y="2756243"/>
              <a:ext cx="2222158" cy="6813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ArumSans Bold"/>
                  <a:cs typeface="ArumSans Light"/>
                </a:rPr>
                <a:t>Ongoing </a:t>
              </a:r>
              <a:br>
                <a:rPr lang="en-US" b="1" dirty="0" smtClean="0">
                  <a:solidFill>
                    <a:schemeClr val="bg1"/>
                  </a:solidFill>
                  <a:latin typeface="ArumSans Bold"/>
                  <a:cs typeface="ArumSans Light"/>
                </a:rPr>
              </a:br>
              <a:r>
                <a:rPr lang="en-US" b="1" dirty="0" smtClean="0">
                  <a:solidFill>
                    <a:schemeClr val="bg1"/>
                  </a:solidFill>
                  <a:latin typeface="ArumSans Bold"/>
                  <a:cs typeface="ArumSans Light"/>
                </a:rPr>
                <a:t>Support</a:t>
              </a:r>
              <a:endParaRPr lang="en-US" b="1" dirty="0">
                <a:solidFill>
                  <a:schemeClr val="bg1"/>
                </a:solidFill>
                <a:latin typeface="ArumSans Bold"/>
                <a:cs typeface="ArumSans Light"/>
              </a:endParaRPr>
            </a:p>
          </p:txBody>
        </p:sp>
        <p:sp>
          <p:nvSpPr>
            <p:cNvPr id="29" name="TextBox 28"/>
            <p:cNvSpPr txBox="1"/>
            <p:nvPr/>
          </p:nvSpPr>
          <p:spPr>
            <a:xfrm>
              <a:off x="5215236" y="3655220"/>
              <a:ext cx="2051909" cy="25956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spcAft>
                  <a:spcPts val="1000"/>
                </a:spcAft>
                <a:buFont typeface="Arial" panose="020B0604020202020204" pitchFamily="34" charset="0"/>
                <a:buChar char="•"/>
              </a:pPr>
              <a:r>
                <a:rPr lang="en-US" sz="1400" dirty="0" smtClean="0">
                  <a:solidFill>
                    <a:srgbClr val="FFFFFF"/>
                  </a:solidFill>
                  <a:latin typeface="ArumSans Bold"/>
                  <a:cs typeface="ArumSans Bold"/>
                </a:rPr>
                <a:t>Winter 2015 -  Sarah and the MHE team begin the authoring process.  The team employs a review process where Sarah provides proactive feedback as well as reviews the created LO’s and probes</a:t>
              </a:r>
              <a:endParaRPr lang="en-US" sz="1400" dirty="0">
                <a:solidFill>
                  <a:srgbClr val="FFFFFF"/>
                </a:solidFill>
                <a:latin typeface="ArumSans Bold"/>
                <a:cs typeface="ArumSans Bold"/>
              </a:endParaRPr>
            </a:p>
          </p:txBody>
        </p:sp>
        <p:sp>
          <p:nvSpPr>
            <p:cNvPr id="30" name="TextBox 41"/>
            <p:cNvSpPr txBox="1"/>
            <p:nvPr/>
          </p:nvSpPr>
          <p:spPr>
            <a:xfrm>
              <a:off x="7437394" y="2756243"/>
              <a:ext cx="2222158" cy="6813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ArumSans Bold"/>
                  <a:cs typeface="ArumSans Light"/>
                </a:rPr>
                <a:t>Project Management</a:t>
              </a:r>
              <a:endParaRPr lang="en-US" b="1" dirty="0">
                <a:solidFill>
                  <a:schemeClr val="bg1"/>
                </a:solidFill>
                <a:latin typeface="ArumSans Bold"/>
                <a:cs typeface="ArumSans Light"/>
              </a:endParaRPr>
            </a:p>
          </p:txBody>
        </p:sp>
        <p:sp>
          <p:nvSpPr>
            <p:cNvPr id="31" name="TextBox 30"/>
            <p:cNvSpPr txBox="1"/>
            <p:nvPr/>
          </p:nvSpPr>
          <p:spPr>
            <a:xfrm>
              <a:off x="7437394" y="3655220"/>
              <a:ext cx="2128108" cy="27308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spcAft>
                  <a:spcPts val="1000"/>
                </a:spcAft>
                <a:buFont typeface="Arial" panose="020B0604020202020204" pitchFamily="34" charset="0"/>
                <a:buChar char="•"/>
              </a:pPr>
              <a:r>
                <a:rPr lang="en-US" sz="1400" dirty="0" smtClean="0">
                  <a:solidFill>
                    <a:srgbClr val="FFFFFF"/>
                  </a:solidFill>
                  <a:latin typeface="ArumSans Bold"/>
                  <a:cs typeface="ArumSans Bold"/>
                </a:rPr>
                <a:t>Jan ‘16 - the SmartBook launches in four different classrooms at Dalton State</a:t>
              </a:r>
            </a:p>
            <a:p>
              <a:pPr marL="285750" lvl="0" indent="-285750">
                <a:spcAft>
                  <a:spcPts val="1000"/>
                </a:spcAft>
                <a:buFont typeface="Arial" panose="020B0604020202020204" pitchFamily="34" charset="0"/>
                <a:buChar char="•"/>
              </a:pPr>
              <a:r>
                <a:rPr lang="en-US" sz="1400" dirty="0" smtClean="0">
                  <a:solidFill>
                    <a:srgbClr val="FFFFFF"/>
                  </a:solidFill>
                  <a:latin typeface="ArumSans Bold"/>
                  <a:cs typeface="ArumSans Bold"/>
                </a:rPr>
                <a:t>MHE, USG, and Dalton meet regularly to review initial data from the pilot </a:t>
              </a:r>
              <a:endParaRPr lang="en-US" sz="1400" dirty="0">
                <a:solidFill>
                  <a:srgbClr val="FFFFFF"/>
                </a:solidFill>
                <a:latin typeface="ArumSans Bold"/>
                <a:cs typeface="ArumSans Bold"/>
              </a:endParaRPr>
            </a:p>
          </p:txBody>
        </p:sp>
      </p:grpSp>
      <p:pic>
        <p:nvPicPr>
          <p:cNvPr id="32" name="Picture 31" descr="phone icon.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94400" y="1600200"/>
            <a:ext cx="562476" cy="457200"/>
          </a:xfrm>
          <a:prstGeom prst="rect">
            <a:avLst/>
          </a:prstGeom>
          <a:effectLst>
            <a:outerShdw blurRad="50800" dist="38100" dir="2700000" algn="tl" rotWithShape="0">
              <a:prstClr val="black">
                <a:alpha val="40000"/>
              </a:prstClr>
            </a:outerShdw>
          </a:effectLst>
        </p:spPr>
      </p:pic>
      <p:pic>
        <p:nvPicPr>
          <p:cNvPr id="33" name="Picture 32" descr="project m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37139" y="1600200"/>
            <a:ext cx="599391" cy="493978"/>
          </a:xfrm>
          <a:prstGeom prst="rect">
            <a:avLst/>
          </a:prstGeom>
          <a:effectLst>
            <a:outerShdw blurRad="50800" dist="38100" dir="2700000" algn="tl" rotWithShape="0">
              <a:prstClr val="black">
                <a:alpha val="40000"/>
              </a:prstClr>
            </a:outerShdw>
          </a:effectLst>
        </p:spPr>
      </p:pic>
      <p:cxnSp>
        <p:nvCxnSpPr>
          <p:cNvPr id="34" name="Straight Connector 33"/>
          <p:cNvCxnSpPr/>
          <p:nvPr/>
        </p:nvCxnSpPr>
        <p:spPr>
          <a:xfrm>
            <a:off x="609600" y="297439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67000" y="297439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24400" y="297439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81800" y="297439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85105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704" name="Shape 704"/>
          <p:cNvSpPr txBox="1">
            <a:spLocks noGrp="1"/>
          </p:cNvSpPr>
          <p:nvPr>
            <p:ph type="title"/>
          </p:nvPr>
        </p:nvSpPr>
        <p:spPr>
          <a:xfrm>
            <a:off x="1066800" y="152400"/>
            <a:ext cx="8077200" cy="411163"/>
          </a:xfrm>
          <a:prstGeom prst="rect">
            <a:avLst/>
          </a:prstGeom>
          <a:noFill/>
          <a:ln>
            <a:noFill/>
          </a:ln>
        </p:spPr>
        <p:txBody>
          <a:bodyPr lIns="91425" tIns="91425" rIns="91425" bIns="91425" anchor="ctr" anchorCtr="0">
            <a:noAutofit/>
          </a:bodyPr>
          <a:lstStyle/>
          <a:p>
            <a:r>
              <a:rPr lang="en-US" sz="2400" dirty="0" smtClean="0">
                <a:solidFill>
                  <a:srgbClr val="BF1F26"/>
                </a:solidFill>
                <a:latin typeface="VectipedeBk-Regular"/>
                <a:ea typeface="Calibri"/>
                <a:cs typeface="VectipedeBk-Regular"/>
                <a:sym typeface="Calibri"/>
              </a:rPr>
              <a:t>Implementing SmartBook in a U.S. survey course</a:t>
            </a:r>
            <a:endParaRPr lang="en-US" sz="2400" dirty="0">
              <a:solidFill>
                <a:srgbClr val="BF1F26"/>
              </a:solidFill>
              <a:latin typeface="VectipedeBk-Regular"/>
              <a:ea typeface="Calibri"/>
              <a:cs typeface="VectipedeBk-Regular"/>
              <a:sym typeface="Calibri"/>
            </a:endParaRPr>
          </a:p>
        </p:txBody>
      </p:sp>
      <p:sp>
        <p:nvSpPr>
          <p:cNvPr id="19" name="Shape 97"/>
          <p:cNvSpPr txBox="1">
            <a:spLocks/>
          </p:cNvSpPr>
          <p:nvPr/>
        </p:nvSpPr>
        <p:spPr>
          <a:xfrm>
            <a:off x="6553200" y="6356350"/>
            <a:ext cx="2133599" cy="365125"/>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fld id="{00000000-1234-1234-1234-123412341234}" type="slidenum">
              <a:rPr lang="en-US" smtClean="0"/>
              <a:pPr>
                <a:buSzPct val="25000"/>
              </a:pPr>
              <a:t>3</a:t>
            </a:fld>
            <a:endParaRPr lang="en-US"/>
          </a:p>
        </p:txBody>
      </p:sp>
      <p:sp>
        <p:nvSpPr>
          <p:cNvPr id="6" name="Footer Placeholder 4"/>
          <p:cNvSpPr txBox="1">
            <a:spLocks/>
          </p:cNvSpPr>
          <p:nvPr/>
        </p:nvSpPr>
        <p:spPr>
          <a:xfrm>
            <a:off x="-15739" y="6553200"/>
            <a:ext cx="4892539" cy="3023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ArumSans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r>
              <a:rPr lang="en-US" dirty="0" smtClean="0">
                <a:solidFill>
                  <a:srgbClr val="2F2B20">
                    <a:tint val="75000"/>
                  </a:srgbClr>
                </a:solidFill>
              </a:rPr>
              <a:t>©2016 McGraw-Hill Education. Confidential and proprietary. Not for redistribution. </a:t>
            </a:r>
          </a:p>
        </p:txBody>
      </p:sp>
      <p:pic>
        <p:nvPicPr>
          <p:cNvPr id="3" name="Picture 2"/>
          <p:cNvPicPr>
            <a:picLocks noChangeAspect="1"/>
          </p:cNvPicPr>
          <p:nvPr/>
        </p:nvPicPr>
        <p:blipFill>
          <a:blip r:embed="rId3"/>
          <a:stretch>
            <a:fillRect/>
          </a:stretch>
        </p:blipFill>
        <p:spPr>
          <a:xfrm>
            <a:off x="159706" y="934928"/>
            <a:ext cx="8527093" cy="5421422"/>
          </a:xfrm>
          <a:prstGeom prst="rect">
            <a:avLst/>
          </a:prstGeom>
        </p:spPr>
      </p:pic>
    </p:spTree>
    <p:extLst>
      <p:ext uri="{BB962C8B-B14F-4D97-AF65-F5344CB8AC3E}">
        <p14:creationId xmlns:p14="http://schemas.microsoft.com/office/powerpoint/2010/main" val="67990943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3001" y="1337310"/>
            <a:ext cx="1916703" cy="577081"/>
          </a:xfrm>
          <a:prstGeom prst="rect">
            <a:avLst/>
          </a:prstGeom>
          <a:noFill/>
        </p:spPr>
        <p:txBody>
          <a:bodyPr wrap="square" rtlCol="0">
            <a:spAutoFit/>
          </a:bodyPr>
          <a:lstStyle/>
          <a:p>
            <a:pPr algn="ctr"/>
            <a:r>
              <a:rPr lang="en-US" sz="1050" dirty="0"/>
              <a:t>It’s more engaging and helps me learn better; it’s easy to use.</a:t>
            </a:r>
          </a:p>
        </p:txBody>
      </p:sp>
      <p:sp>
        <p:nvSpPr>
          <p:cNvPr id="6" name="TextBox 5"/>
          <p:cNvSpPr txBox="1"/>
          <p:nvPr/>
        </p:nvSpPr>
        <p:spPr>
          <a:xfrm>
            <a:off x="6271690" y="1337310"/>
            <a:ext cx="2366492" cy="577081"/>
          </a:xfrm>
          <a:prstGeom prst="rect">
            <a:avLst/>
          </a:prstGeom>
          <a:noFill/>
        </p:spPr>
        <p:txBody>
          <a:bodyPr wrap="square" rtlCol="0">
            <a:spAutoFit/>
          </a:bodyPr>
          <a:lstStyle/>
          <a:p>
            <a:pPr algn="ctr"/>
            <a:r>
              <a:rPr lang="en-US" sz="1050" dirty="0"/>
              <a:t>It allows me to see what material I need to know. I like [the] practice questions.</a:t>
            </a:r>
          </a:p>
        </p:txBody>
      </p:sp>
      <p:sp>
        <p:nvSpPr>
          <p:cNvPr id="7" name="TextBox 6"/>
          <p:cNvSpPr txBox="1"/>
          <p:nvPr/>
        </p:nvSpPr>
        <p:spPr>
          <a:xfrm>
            <a:off x="356713" y="2503170"/>
            <a:ext cx="1864217" cy="415498"/>
          </a:xfrm>
          <a:prstGeom prst="rect">
            <a:avLst/>
          </a:prstGeom>
          <a:noFill/>
        </p:spPr>
        <p:txBody>
          <a:bodyPr wrap="square" rtlCol="0">
            <a:spAutoFit/>
          </a:bodyPr>
          <a:lstStyle/>
          <a:p>
            <a:pPr algn="ctr"/>
            <a:r>
              <a:rPr lang="en-US" sz="1050" dirty="0"/>
              <a:t>It’s easier to read [than a print textbook].</a:t>
            </a:r>
          </a:p>
        </p:txBody>
      </p:sp>
      <p:sp>
        <p:nvSpPr>
          <p:cNvPr id="8" name="TextBox 7"/>
          <p:cNvSpPr txBox="1"/>
          <p:nvPr/>
        </p:nvSpPr>
        <p:spPr>
          <a:xfrm>
            <a:off x="3291358" y="1099763"/>
            <a:ext cx="2559676" cy="415498"/>
          </a:xfrm>
          <a:prstGeom prst="rect">
            <a:avLst/>
          </a:prstGeom>
          <a:noFill/>
        </p:spPr>
        <p:txBody>
          <a:bodyPr wrap="square" rtlCol="0">
            <a:spAutoFit/>
          </a:bodyPr>
          <a:lstStyle/>
          <a:p>
            <a:pPr algn="ctr"/>
            <a:r>
              <a:rPr lang="en-US" sz="1050" dirty="0"/>
              <a:t>It…gives practice questions to see if you understand the material. </a:t>
            </a:r>
          </a:p>
        </p:txBody>
      </p:sp>
      <p:sp>
        <p:nvSpPr>
          <p:cNvPr id="9" name="Title 8"/>
          <p:cNvSpPr>
            <a:spLocks noGrp="1"/>
          </p:cNvSpPr>
          <p:nvPr>
            <p:ph type="title"/>
          </p:nvPr>
        </p:nvSpPr>
        <p:spPr>
          <a:xfrm>
            <a:off x="1999446" y="2750445"/>
            <a:ext cx="5143500" cy="1352282"/>
          </a:xfrm>
        </p:spPr>
        <p:txBody>
          <a:bodyPr/>
          <a:lstStyle/>
          <a:p>
            <a:pPr algn="ctr"/>
            <a:r>
              <a:rPr lang="en-US" dirty="0" smtClean="0">
                <a:ln w="0"/>
                <a:solidFill>
                  <a:srgbClr val="00B0F0"/>
                </a:solidFill>
                <a:effectLst>
                  <a:outerShdw blurRad="38100" dist="25400" dir="5400000" algn="ctr" rotWithShape="0">
                    <a:srgbClr val="6E747A">
                      <a:alpha val="43000"/>
                    </a:srgbClr>
                  </a:outerShdw>
                </a:effectLst>
              </a:rPr>
              <a:t>Do you prefer </a:t>
            </a:r>
            <a:r>
              <a:rPr lang="en-US" dirty="0" err="1" smtClean="0">
                <a:ln w="0"/>
                <a:solidFill>
                  <a:srgbClr val="00B0F0"/>
                </a:solidFill>
                <a:effectLst>
                  <a:outerShdw blurRad="38100" dist="25400" dir="5400000" algn="ctr" rotWithShape="0">
                    <a:srgbClr val="6E747A">
                      <a:alpha val="43000"/>
                    </a:srgbClr>
                  </a:outerShdw>
                </a:effectLst>
              </a:rPr>
              <a:t>SmartBook</a:t>
            </a:r>
            <a:r>
              <a:rPr lang="en-US" dirty="0" smtClean="0">
                <a:ln w="0"/>
                <a:solidFill>
                  <a:srgbClr val="00B0F0"/>
                </a:solidFill>
                <a:effectLst>
                  <a:outerShdw blurRad="38100" dist="25400" dir="5400000" algn="ctr" rotWithShape="0">
                    <a:srgbClr val="6E747A">
                      <a:alpha val="43000"/>
                    </a:srgbClr>
                  </a:outerShdw>
                </a:effectLst>
              </a:rPr>
              <a:t> to your traditional textbook?</a:t>
            </a:r>
            <a:endParaRPr lang="en-US" dirty="0">
              <a:ln w="0"/>
              <a:solidFill>
                <a:srgbClr val="00B0F0"/>
              </a:solidFill>
              <a:effectLst>
                <a:outerShdw blurRad="38100" dist="25400" dir="5400000" algn="ctr" rotWithShape="0">
                  <a:srgbClr val="6E747A">
                    <a:alpha val="43000"/>
                  </a:srgbClr>
                </a:outerShdw>
              </a:effectLst>
            </a:endParaRPr>
          </a:p>
        </p:txBody>
      </p:sp>
      <p:sp>
        <p:nvSpPr>
          <p:cNvPr id="10" name="TextBox 9"/>
          <p:cNvSpPr txBox="1"/>
          <p:nvPr/>
        </p:nvSpPr>
        <p:spPr>
          <a:xfrm>
            <a:off x="245552" y="3943350"/>
            <a:ext cx="2173310" cy="415498"/>
          </a:xfrm>
          <a:prstGeom prst="rect">
            <a:avLst/>
          </a:prstGeom>
          <a:noFill/>
        </p:spPr>
        <p:txBody>
          <a:bodyPr wrap="square" rtlCol="0">
            <a:spAutoFit/>
          </a:bodyPr>
          <a:lstStyle/>
          <a:p>
            <a:pPr algn="ctr"/>
            <a:r>
              <a:rPr lang="en-US" sz="1050" dirty="0"/>
              <a:t>I feel it helps me engage more in my reading.</a:t>
            </a:r>
          </a:p>
        </p:txBody>
      </p:sp>
      <p:sp>
        <p:nvSpPr>
          <p:cNvPr id="11" name="TextBox 10"/>
          <p:cNvSpPr txBox="1"/>
          <p:nvPr/>
        </p:nvSpPr>
        <p:spPr>
          <a:xfrm>
            <a:off x="6744505" y="3943350"/>
            <a:ext cx="2009105" cy="577081"/>
          </a:xfrm>
          <a:prstGeom prst="rect">
            <a:avLst/>
          </a:prstGeom>
          <a:noFill/>
        </p:spPr>
        <p:txBody>
          <a:bodyPr wrap="square" rtlCol="0">
            <a:spAutoFit/>
          </a:bodyPr>
          <a:lstStyle/>
          <a:p>
            <a:pPr algn="ctr"/>
            <a:r>
              <a:rPr lang="en-US" sz="1050" dirty="0"/>
              <a:t>It’s more convenient for the modern technology of student’s today.</a:t>
            </a:r>
          </a:p>
        </p:txBody>
      </p:sp>
      <p:sp>
        <p:nvSpPr>
          <p:cNvPr id="12" name="TextBox 11"/>
          <p:cNvSpPr txBox="1"/>
          <p:nvPr/>
        </p:nvSpPr>
        <p:spPr>
          <a:xfrm>
            <a:off x="3441074" y="5247998"/>
            <a:ext cx="2260242" cy="415498"/>
          </a:xfrm>
          <a:prstGeom prst="rect">
            <a:avLst/>
          </a:prstGeom>
          <a:noFill/>
        </p:spPr>
        <p:txBody>
          <a:bodyPr wrap="square" rtlCol="0">
            <a:spAutoFit/>
          </a:bodyPr>
          <a:lstStyle/>
          <a:p>
            <a:pPr algn="ctr"/>
            <a:r>
              <a:rPr lang="en-US" sz="1050" dirty="0"/>
              <a:t>It asks questions to help you remember the material.</a:t>
            </a:r>
          </a:p>
        </p:txBody>
      </p:sp>
      <p:sp>
        <p:nvSpPr>
          <p:cNvPr id="13" name="TextBox 12"/>
          <p:cNvSpPr txBox="1"/>
          <p:nvPr/>
        </p:nvSpPr>
        <p:spPr>
          <a:xfrm>
            <a:off x="3372104" y="2263029"/>
            <a:ext cx="2543911" cy="253916"/>
          </a:xfrm>
          <a:prstGeom prst="rect">
            <a:avLst/>
          </a:prstGeom>
          <a:noFill/>
        </p:spPr>
        <p:txBody>
          <a:bodyPr wrap="square" rtlCol="0">
            <a:spAutoFit/>
          </a:bodyPr>
          <a:lstStyle/>
          <a:p>
            <a:pPr algn="ctr"/>
            <a:r>
              <a:rPr lang="en-US" sz="1050" dirty="0"/>
              <a:t>It’s different from other books.</a:t>
            </a:r>
          </a:p>
        </p:txBody>
      </p:sp>
      <p:sp>
        <p:nvSpPr>
          <p:cNvPr id="14" name="TextBox 13"/>
          <p:cNvSpPr txBox="1"/>
          <p:nvPr/>
        </p:nvSpPr>
        <p:spPr>
          <a:xfrm>
            <a:off x="3714902" y="4358849"/>
            <a:ext cx="1705916" cy="253916"/>
          </a:xfrm>
          <a:prstGeom prst="rect">
            <a:avLst/>
          </a:prstGeom>
          <a:noFill/>
        </p:spPr>
        <p:txBody>
          <a:bodyPr wrap="none" rtlCol="0">
            <a:spAutoFit/>
          </a:bodyPr>
          <a:lstStyle/>
          <a:p>
            <a:pPr algn="ctr"/>
            <a:r>
              <a:rPr lang="en-US" sz="1050" dirty="0"/>
              <a:t>It is very cool and helpful.</a:t>
            </a:r>
          </a:p>
        </p:txBody>
      </p:sp>
      <p:sp>
        <p:nvSpPr>
          <p:cNvPr id="15" name="TextBox 14"/>
          <p:cNvSpPr txBox="1"/>
          <p:nvPr/>
        </p:nvSpPr>
        <p:spPr>
          <a:xfrm>
            <a:off x="6391946" y="5006340"/>
            <a:ext cx="2125980" cy="415498"/>
          </a:xfrm>
          <a:prstGeom prst="rect">
            <a:avLst/>
          </a:prstGeom>
          <a:noFill/>
        </p:spPr>
        <p:txBody>
          <a:bodyPr wrap="square" rtlCol="0">
            <a:spAutoFit/>
          </a:bodyPr>
          <a:lstStyle/>
          <a:p>
            <a:pPr algn="ctr"/>
            <a:r>
              <a:rPr lang="en-US" sz="1050" dirty="0"/>
              <a:t>I really enjoy how it checks my learning process.</a:t>
            </a:r>
          </a:p>
        </p:txBody>
      </p:sp>
      <p:sp>
        <p:nvSpPr>
          <p:cNvPr id="16" name="TextBox 15"/>
          <p:cNvSpPr txBox="1"/>
          <p:nvPr/>
        </p:nvSpPr>
        <p:spPr>
          <a:xfrm>
            <a:off x="713001" y="5005624"/>
            <a:ext cx="2193904" cy="415498"/>
          </a:xfrm>
          <a:prstGeom prst="rect">
            <a:avLst/>
          </a:prstGeom>
          <a:noFill/>
        </p:spPr>
        <p:txBody>
          <a:bodyPr wrap="square" rtlCol="0">
            <a:spAutoFit/>
          </a:bodyPr>
          <a:lstStyle/>
          <a:p>
            <a:pPr algn="ctr"/>
            <a:r>
              <a:rPr lang="en-US" sz="1050" dirty="0"/>
              <a:t>It helps me focus on the material I have a hard time comprehending.</a:t>
            </a:r>
          </a:p>
        </p:txBody>
      </p:sp>
      <p:sp>
        <p:nvSpPr>
          <p:cNvPr id="17" name="TextBox 16"/>
          <p:cNvSpPr txBox="1"/>
          <p:nvPr/>
        </p:nvSpPr>
        <p:spPr>
          <a:xfrm>
            <a:off x="6777412" y="2503170"/>
            <a:ext cx="2119428" cy="415498"/>
          </a:xfrm>
          <a:prstGeom prst="rect">
            <a:avLst/>
          </a:prstGeom>
          <a:noFill/>
        </p:spPr>
        <p:txBody>
          <a:bodyPr wrap="square" rtlCol="0">
            <a:spAutoFit/>
          </a:bodyPr>
          <a:lstStyle/>
          <a:p>
            <a:pPr algn="ctr"/>
            <a:r>
              <a:rPr lang="en-US" sz="1050" dirty="0"/>
              <a:t>I find it easier to use and lighter to carry around.</a:t>
            </a:r>
          </a:p>
        </p:txBody>
      </p:sp>
      <p:sp>
        <p:nvSpPr>
          <p:cNvPr id="18" name="Shape 704"/>
          <p:cNvSpPr txBox="1">
            <a:spLocks/>
          </p:cNvSpPr>
          <p:nvPr/>
        </p:nvSpPr>
        <p:spPr>
          <a:xfrm>
            <a:off x="1066800" y="152400"/>
            <a:ext cx="8077200" cy="411163"/>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E21A23"/>
              </a:buClr>
              <a:buFont typeface="Calibri"/>
              <a:buNone/>
              <a:defRPr sz="2400" b="0" i="0" u="none" strike="noStrike" cap="none" baseline="0">
                <a:solidFill>
                  <a:srgbClr val="C30C20"/>
                </a:solidFill>
                <a:latin typeface="VectipedeBk-Regular"/>
                <a:ea typeface="Arial"/>
                <a:cs typeface="VectipedeBk-Regular"/>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dirty="0" smtClean="0">
                <a:solidFill>
                  <a:srgbClr val="BF1F26"/>
                </a:solidFill>
                <a:ea typeface="Calibri"/>
                <a:sym typeface="Calibri"/>
              </a:rPr>
              <a:t>Student Responses</a:t>
            </a:r>
            <a:endParaRPr lang="en-US" dirty="0">
              <a:solidFill>
                <a:srgbClr val="BF1F26"/>
              </a:solidFill>
              <a:ea typeface="Calibri"/>
              <a:sym typeface="Calibri"/>
            </a:endParaRPr>
          </a:p>
        </p:txBody>
      </p:sp>
    </p:spTree>
    <p:extLst>
      <p:ext uri="{BB962C8B-B14F-4D97-AF65-F5344CB8AC3E}">
        <p14:creationId xmlns:p14="http://schemas.microsoft.com/office/powerpoint/2010/main" val="55533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par>
                          <p:cTn id="48" fill="hold">
                            <p:stCondLst>
                              <p:cond delay="220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p:nvPr>
            <p:extLst/>
          </p:nvPr>
        </p:nvGraphicFramePr>
        <p:xfrm>
          <a:off x="304800" y="1371600"/>
          <a:ext cx="100584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noGrp="1"/>
          </p:cNvSpPr>
          <p:nvPr>
            <p:ph type="title"/>
          </p:nvPr>
        </p:nvSpPr>
        <p:spPr>
          <a:xfrm>
            <a:off x="838200" y="0"/>
            <a:ext cx="7543800" cy="9477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0" dirty="0">
                <a:solidFill>
                  <a:schemeClr val="accent2"/>
                </a:solidFill>
                <a:latin typeface="Vectipede" charset="0"/>
                <a:ea typeface="Vectipede" charset="0"/>
                <a:cs typeface="Vectipede" charset="0"/>
              </a:rPr>
              <a:t>Initial Finding #1: </a:t>
            </a:r>
            <a:r>
              <a:rPr lang="en-US" sz="1800" b="0" dirty="0" smtClean="0">
                <a:solidFill>
                  <a:schemeClr val="accent2"/>
                </a:solidFill>
                <a:latin typeface="Vectipede" charset="0"/>
                <a:ea typeface="Vectipede" charset="0"/>
                <a:cs typeface="Vectipede" charset="0"/>
              </a:rPr>
              <a:t>Learners took different, variables paths to get to overall success, but answered thoughtfully</a:t>
            </a:r>
            <a:endParaRPr lang="en-US" sz="1800" b="0" dirty="0">
              <a:solidFill>
                <a:schemeClr val="accent2"/>
              </a:solidFill>
              <a:latin typeface="Vectipede" charset="0"/>
              <a:ea typeface="Vectipede" charset="0"/>
              <a:cs typeface="Vectipede" charset="0"/>
            </a:endParaRPr>
          </a:p>
        </p:txBody>
      </p:sp>
      <p:sp>
        <p:nvSpPr>
          <p:cNvPr id="42" name="Rectangle 41"/>
          <p:cNvSpPr/>
          <p:nvPr/>
        </p:nvSpPr>
        <p:spPr>
          <a:xfrm>
            <a:off x="5410200" y="5105400"/>
            <a:ext cx="3429000" cy="1524000"/>
          </a:xfrm>
          <a:prstGeom prst="rect">
            <a:avLst/>
          </a:prstGeom>
          <a:solidFill>
            <a:srgbClr val="8EB4E3"/>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An adaptive course provides flexibility to ensure learners can progress at their own pace.  We saw a wide range in terms of time to completion for such a short course.  Impressively, we saw very high rates of overall awareness</a:t>
            </a:r>
          </a:p>
        </p:txBody>
      </p:sp>
      <p:sp>
        <p:nvSpPr>
          <p:cNvPr id="48" name="Rectangle 47"/>
          <p:cNvSpPr/>
          <p:nvPr/>
        </p:nvSpPr>
        <p:spPr>
          <a:xfrm>
            <a:off x="5400881" y="4639469"/>
            <a:ext cx="3438318" cy="381000"/>
          </a:xfrm>
          <a:prstGeom prst="rect">
            <a:avLst/>
          </a:prstGeom>
          <a:solidFill>
            <a:srgbClr val="BED9ED">
              <a:lumMod val="25000"/>
            </a:srgbClr>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000" b="1" dirty="0" smtClean="0">
                <a:solidFill>
                  <a:srgbClr val="FFFFFF"/>
                </a:solidFill>
              </a:rPr>
              <a:t>Conclusion</a:t>
            </a:r>
          </a:p>
        </p:txBody>
      </p:sp>
      <p:graphicFrame>
        <p:nvGraphicFramePr>
          <p:cNvPr id="3" name="Chart 2"/>
          <p:cNvGraphicFramePr/>
          <p:nvPr>
            <p:extLst/>
          </p:nvPr>
        </p:nvGraphicFramePr>
        <p:xfrm>
          <a:off x="381000" y="4038600"/>
          <a:ext cx="4678595" cy="26670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flipH="1">
            <a:off x="487595" y="6553200"/>
            <a:ext cx="4465405"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rot="10800000" flipV="1">
            <a:off x="20046" y="4158974"/>
            <a:ext cx="513354" cy="260626"/>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3:00</a:t>
            </a:r>
            <a:endParaRPr lang="en-US" sz="1100" b="1" dirty="0"/>
          </a:p>
        </p:txBody>
      </p:sp>
      <p:cxnSp>
        <p:nvCxnSpPr>
          <p:cNvPr id="19" name="Straight Connector 18"/>
          <p:cNvCxnSpPr/>
          <p:nvPr/>
        </p:nvCxnSpPr>
        <p:spPr>
          <a:xfrm flipH="1" flipV="1">
            <a:off x="457200" y="5859670"/>
            <a:ext cx="4419600" cy="773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rot="10800000" flipV="1">
            <a:off x="1097195" y="5454374"/>
            <a:ext cx="1403737" cy="260626"/>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Average = 0:57</a:t>
            </a:r>
          </a:p>
        </p:txBody>
      </p:sp>
      <p:sp>
        <p:nvSpPr>
          <p:cNvPr id="23" name="Rectangle 22"/>
          <p:cNvSpPr/>
          <p:nvPr/>
        </p:nvSpPr>
        <p:spPr>
          <a:xfrm rot="10800000" flipV="1">
            <a:off x="1219200" y="1066800"/>
            <a:ext cx="2971800" cy="260626"/>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Average Time to Completio</a:t>
            </a:r>
            <a:r>
              <a:rPr lang="en-US" sz="1100" b="1" dirty="0"/>
              <a:t>n</a:t>
            </a:r>
          </a:p>
        </p:txBody>
      </p:sp>
      <p:sp>
        <p:nvSpPr>
          <p:cNvPr id="24" name="Rectangle 23"/>
          <p:cNvSpPr/>
          <p:nvPr/>
        </p:nvSpPr>
        <p:spPr>
          <a:xfrm>
            <a:off x="5410200" y="1371600"/>
            <a:ext cx="3429000" cy="348974"/>
          </a:xfrm>
          <a:prstGeom prst="rect">
            <a:avLst/>
          </a:prstGeom>
          <a:solidFill>
            <a:srgbClr val="BED9ED">
              <a:lumMod val="25000"/>
            </a:srgbClr>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solidFill>
                  <a:srgbClr val="FFFFFF"/>
                </a:solidFill>
              </a:rPr>
              <a:t>Percent Aware</a:t>
            </a:r>
          </a:p>
        </p:txBody>
      </p:sp>
      <p:cxnSp>
        <p:nvCxnSpPr>
          <p:cNvPr id="4" name="Straight Connector 3"/>
          <p:cNvCxnSpPr/>
          <p:nvPr/>
        </p:nvCxnSpPr>
        <p:spPr>
          <a:xfrm>
            <a:off x="487595" y="4267200"/>
            <a:ext cx="0" cy="228600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57200" y="1600200"/>
            <a:ext cx="0" cy="228600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457200" y="3886200"/>
            <a:ext cx="44196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381000" y="3048000"/>
            <a:ext cx="4267200" cy="7730"/>
          </a:xfrm>
          <a:prstGeom prst="line">
            <a:avLst/>
          </a:pr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rot="10800000" flipV="1">
            <a:off x="501263" y="2787373"/>
            <a:ext cx="1403737" cy="260626"/>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Average = 0:38</a:t>
            </a:r>
          </a:p>
        </p:txBody>
      </p:sp>
      <p:sp>
        <p:nvSpPr>
          <p:cNvPr id="45" name="Rectangle 44"/>
          <p:cNvSpPr/>
          <p:nvPr/>
        </p:nvSpPr>
        <p:spPr>
          <a:xfrm rot="10800000" flipV="1">
            <a:off x="1828800" y="1447800"/>
            <a:ext cx="1447800" cy="260626"/>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Chapter </a:t>
            </a:r>
            <a:r>
              <a:rPr lang="en-US" sz="1100" b="1" dirty="0" smtClean="0"/>
              <a:t>3</a:t>
            </a:r>
            <a:endParaRPr lang="en-US" sz="1100" b="1" dirty="0"/>
          </a:p>
        </p:txBody>
      </p:sp>
      <p:sp>
        <p:nvSpPr>
          <p:cNvPr id="51" name="Rectangle 50"/>
          <p:cNvSpPr/>
          <p:nvPr/>
        </p:nvSpPr>
        <p:spPr>
          <a:xfrm rot="10800000" flipV="1">
            <a:off x="2087795" y="4419600"/>
            <a:ext cx="1447800" cy="260626"/>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Chapter </a:t>
            </a:r>
            <a:r>
              <a:rPr lang="en-US" sz="1100" b="1" dirty="0" smtClean="0"/>
              <a:t>1</a:t>
            </a:r>
            <a:endParaRPr lang="en-US" sz="1100" b="1" dirty="0"/>
          </a:p>
        </p:txBody>
      </p:sp>
      <p:sp>
        <p:nvSpPr>
          <p:cNvPr id="27" name="Rectangle 26"/>
          <p:cNvSpPr/>
          <p:nvPr/>
        </p:nvSpPr>
        <p:spPr>
          <a:xfrm rot="10800000" flipV="1">
            <a:off x="4191000" y="3962400"/>
            <a:ext cx="1066800" cy="228600"/>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1:32</a:t>
            </a:r>
            <a:endParaRPr lang="en-US" sz="1100" b="1" dirty="0"/>
          </a:p>
        </p:txBody>
      </p:sp>
      <p:sp>
        <p:nvSpPr>
          <p:cNvPr id="29" name="Rectangle 28"/>
          <p:cNvSpPr/>
          <p:nvPr/>
        </p:nvSpPr>
        <p:spPr>
          <a:xfrm rot="10800000" flipV="1">
            <a:off x="4267200" y="6629399"/>
            <a:ext cx="1066800" cy="228600"/>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2:55</a:t>
            </a:r>
            <a:endParaRPr lang="en-US" sz="1100" b="1" dirty="0"/>
          </a:p>
        </p:txBody>
      </p:sp>
      <p:sp>
        <p:nvSpPr>
          <p:cNvPr id="32" name="Up Arrow 31"/>
          <p:cNvSpPr/>
          <p:nvPr/>
        </p:nvSpPr>
        <p:spPr>
          <a:xfrm>
            <a:off x="4724400" y="6553200"/>
            <a:ext cx="152400" cy="152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rot="10800000" flipV="1">
            <a:off x="0" y="1415774"/>
            <a:ext cx="513354" cy="260626"/>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a:t>1</a:t>
            </a:r>
            <a:r>
              <a:rPr lang="en-US" sz="1100" b="1" dirty="0" smtClean="0"/>
              <a:t>:</a:t>
            </a:r>
            <a:r>
              <a:rPr lang="en-US" sz="1100" b="1" dirty="0"/>
              <a:t>3</a:t>
            </a:r>
            <a:r>
              <a:rPr lang="en-US" sz="1100" b="1" dirty="0" smtClean="0"/>
              <a:t>0</a:t>
            </a:r>
            <a:endParaRPr lang="en-US" sz="1100" b="1" dirty="0"/>
          </a:p>
        </p:txBody>
      </p:sp>
      <p:sp>
        <p:nvSpPr>
          <p:cNvPr id="35" name="Up Arrow 34"/>
          <p:cNvSpPr/>
          <p:nvPr/>
        </p:nvSpPr>
        <p:spPr>
          <a:xfrm>
            <a:off x="4648200" y="3886200"/>
            <a:ext cx="152400" cy="152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rot="10800000" flipV="1">
            <a:off x="177800" y="4038600"/>
            <a:ext cx="660400" cy="152400"/>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0:12</a:t>
            </a:r>
            <a:endParaRPr lang="en-US" sz="1100" b="1" dirty="0"/>
          </a:p>
        </p:txBody>
      </p:sp>
      <p:sp>
        <p:nvSpPr>
          <p:cNvPr id="38" name="Up Arrow 37"/>
          <p:cNvSpPr/>
          <p:nvPr/>
        </p:nvSpPr>
        <p:spPr>
          <a:xfrm>
            <a:off x="457200" y="3886200"/>
            <a:ext cx="152400" cy="152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rot="10800000" flipV="1">
            <a:off x="0" y="6629400"/>
            <a:ext cx="1066800" cy="228600"/>
          </a:xfrm>
          <a:prstGeom prst="rect">
            <a:avLst/>
          </a:prstGeom>
          <a:solidFill>
            <a:schemeClr val="bg1"/>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100" b="1" dirty="0" smtClean="0"/>
              <a:t>0:15</a:t>
            </a:r>
            <a:endParaRPr lang="en-US" sz="1100" b="1" dirty="0"/>
          </a:p>
        </p:txBody>
      </p:sp>
      <p:sp>
        <p:nvSpPr>
          <p:cNvPr id="33" name="Up Arrow 32"/>
          <p:cNvSpPr/>
          <p:nvPr/>
        </p:nvSpPr>
        <p:spPr>
          <a:xfrm>
            <a:off x="457200" y="6553200"/>
            <a:ext cx="152400" cy="152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47" name="Table 46"/>
          <p:cNvGraphicFramePr>
            <a:graphicFrameLocks noGrp="1"/>
          </p:cNvGraphicFramePr>
          <p:nvPr>
            <p:extLst/>
          </p:nvPr>
        </p:nvGraphicFramePr>
        <p:xfrm>
          <a:off x="5410200" y="1828800"/>
          <a:ext cx="3429000" cy="2735895"/>
        </p:xfrm>
        <a:graphic>
          <a:graphicData uri="http://schemas.openxmlformats.org/drawingml/2006/table">
            <a:tbl>
              <a:tblPr firstRow="1" bandRow="1"/>
              <a:tblGrid>
                <a:gridCol w="2505808"/>
                <a:gridCol w="923192"/>
              </a:tblGrid>
              <a:tr h="434027">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1400" dirty="0" smtClean="0"/>
                        <a:t>Awareness</a:t>
                      </a:r>
                      <a:endParaRPr 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5B5D"/>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1400" dirty="0" smtClean="0"/>
                        <a:t>Percent of Student</a:t>
                      </a:r>
                      <a:endParaRPr 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5B5D"/>
                    </a:solidFill>
                  </a:tcPr>
                </a:tc>
              </a:tr>
              <a:tr h="400875">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l"/>
                      <a:r>
                        <a:rPr lang="en-US" sz="1400" b="0" dirty="0" smtClean="0"/>
                        <a:t>81% and Over</a:t>
                      </a:r>
                      <a:endParaRPr lang="en-US" sz="1400" b="0" dirty="0"/>
                    </a:p>
                  </a:txBody>
                  <a:tcPr anchor="ct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A5B5D">
                        <a:tint val="40000"/>
                      </a:srgbClr>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1400" b="1" dirty="0" smtClean="0"/>
                        <a:t>25%</a:t>
                      </a:r>
                      <a:endParaRPr lang="en-US" sz="1400" b="1" dirty="0"/>
                    </a:p>
                  </a:txBody>
                  <a:tcPr anchor="ct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A5B5D">
                        <a:tint val="40000"/>
                      </a:srgbClr>
                    </a:solidFill>
                  </a:tcPr>
                </a:tc>
              </a:tr>
              <a:tr h="400875">
                <a:tc>
                  <a:txBody>
                    <a:bodyPr/>
                    <a:lstStyle/>
                    <a:p>
                      <a:pPr algn="l"/>
                      <a:r>
                        <a:rPr lang="en-US" sz="1400" b="0" dirty="0" smtClean="0"/>
                        <a:t>71%-80%</a:t>
                      </a:r>
                      <a:endParaRPr lang="en-US" sz="14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400" b="1" dirty="0" smtClean="0"/>
                        <a:t>43%</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00875">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l"/>
                      <a:r>
                        <a:rPr lang="en-US" sz="1400" b="0" dirty="0" smtClean="0"/>
                        <a:t>61%-70%</a:t>
                      </a:r>
                      <a:endParaRPr lang="en-US" sz="14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1400" b="1" dirty="0" smtClean="0"/>
                        <a:t>19%</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0875">
                <a:tc>
                  <a:txBody>
                    <a:bodyPr/>
                    <a:lstStyle/>
                    <a:p>
                      <a:pPr algn="l"/>
                      <a:r>
                        <a:rPr lang="en-US" sz="1400" b="0" dirty="0" smtClean="0"/>
                        <a:t>51%-60%</a:t>
                      </a:r>
                      <a:endParaRPr lang="en-US" sz="14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400" b="1" dirty="0" smtClean="0"/>
                        <a:t>11%</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00875">
                <a:tc>
                  <a:txBody>
                    <a:bodyPr/>
                    <a:lstStyle/>
                    <a:p>
                      <a:pPr algn="l"/>
                      <a:r>
                        <a:rPr lang="en-US" sz="1400" b="0" dirty="0" smtClean="0"/>
                        <a:t>50%</a:t>
                      </a:r>
                      <a:r>
                        <a:rPr lang="en-US" sz="1400" b="0" baseline="0" dirty="0" smtClean="0"/>
                        <a:t> and Under</a:t>
                      </a:r>
                      <a:endParaRPr lang="en-US" sz="14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400" b="1" dirty="0" smtClean="0"/>
                        <a:t>2%</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spTree>
    <p:extLst>
      <p:ext uri="{BB962C8B-B14F-4D97-AF65-F5344CB8AC3E}">
        <p14:creationId xmlns:p14="http://schemas.microsoft.com/office/powerpoint/2010/main" val="67406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noGrp="1"/>
          </p:cNvSpPr>
          <p:nvPr>
            <p:ph type="title"/>
          </p:nvPr>
        </p:nvSpPr>
        <p:spPr>
          <a:xfrm>
            <a:off x="876300" y="138635"/>
            <a:ext cx="7429500" cy="7059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0" dirty="0">
                <a:solidFill>
                  <a:schemeClr val="accent2"/>
                </a:solidFill>
                <a:latin typeface="Vectipede" charset="0"/>
                <a:ea typeface="Vectipede" charset="0"/>
                <a:cs typeface="Vectipede" charset="0"/>
              </a:rPr>
              <a:t>Initial Finding </a:t>
            </a:r>
            <a:r>
              <a:rPr lang="en-US" sz="1800" b="0" dirty="0" smtClean="0">
                <a:solidFill>
                  <a:schemeClr val="accent2"/>
                </a:solidFill>
                <a:latin typeface="Vectipede" charset="0"/>
                <a:ea typeface="Vectipede" charset="0"/>
                <a:cs typeface="Vectipede" charset="0"/>
              </a:rPr>
              <a:t>#2:  There </a:t>
            </a:r>
            <a:r>
              <a:rPr lang="en-US" sz="1800" b="0" dirty="0">
                <a:solidFill>
                  <a:schemeClr val="accent2"/>
                </a:solidFill>
                <a:latin typeface="Vectipede" charset="0"/>
                <a:ea typeface="Vectipede" charset="0"/>
                <a:cs typeface="Vectipede" charset="0"/>
              </a:rPr>
              <a:t>were certain sections of the course where most learners struggled (and others that most found relatively easy)</a:t>
            </a:r>
          </a:p>
        </p:txBody>
      </p:sp>
      <p:graphicFrame>
        <p:nvGraphicFramePr>
          <p:cNvPr id="34" name="Table 33"/>
          <p:cNvGraphicFramePr>
            <a:graphicFrameLocks noGrp="1"/>
          </p:cNvGraphicFramePr>
          <p:nvPr>
            <p:extLst/>
          </p:nvPr>
        </p:nvGraphicFramePr>
        <p:xfrm>
          <a:off x="457200" y="2227570"/>
          <a:ext cx="3962400" cy="2065867"/>
        </p:xfrm>
        <a:graphic>
          <a:graphicData uri="http://schemas.openxmlformats.org/drawingml/2006/table">
            <a:tbl>
              <a:tblPr firstRow="1" bandRow="1"/>
              <a:tblGrid>
                <a:gridCol w="2895601"/>
                <a:gridCol w="1066799"/>
              </a:tblGrid>
              <a:tr h="511387">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1400" dirty="0" smtClean="0"/>
                        <a:t>Section</a:t>
                      </a:r>
                      <a:endParaRPr 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5B5D"/>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1400" dirty="0" smtClean="0"/>
                        <a:t>Accuracy</a:t>
                      </a:r>
                      <a:endParaRPr 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5B5D"/>
                    </a:solidFill>
                  </a:tcPr>
                </a:tc>
              </a:tr>
              <a:tr h="51138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l"/>
                      <a:r>
                        <a:rPr lang="en-US" sz="1400" b="0" dirty="0" smtClean="0">
                          <a:latin typeface="Arial" charset="0"/>
                          <a:ea typeface="Arial" charset="0"/>
                          <a:cs typeface="Arial" charset="0"/>
                        </a:rPr>
                        <a:t>Understand</a:t>
                      </a:r>
                      <a:r>
                        <a:rPr lang="en-US" sz="1400" b="0" baseline="0" dirty="0" smtClean="0">
                          <a:latin typeface="Arial" charset="0"/>
                          <a:ea typeface="Arial" charset="0"/>
                          <a:cs typeface="Arial" charset="0"/>
                        </a:rPr>
                        <a:t> the political structure of New Spain (Chapter 3)</a:t>
                      </a:r>
                      <a:endParaRPr lang="en-US" sz="1400" b="0" dirty="0">
                        <a:latin typeface="Arial" charset="0"/>
                        <a:ea typeface="Arial" charset="0"/>
                        <a:cs typeface="Arial" charset="0"/>
                      </a:endParaRPr>
                    </a:p>
                  </a:txBody>
                  <a:tcPr anchor="ct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A5B5D">
                        <a:tint val="40000"/>
                      </a:srgbClr>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1400" b="1" dirty="0" smtClean="0"/>
                        <a:t>36%</a:t>
                      </a:r>
                      <a:endParaRPr lang="en-US" sz="1400" b="1" dirty="0"/>
                    </a:p>
                  </a:txBody>
                  <a:tcPr anchor="ct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A5B5D">
                        <a:tint val="40000"/>
                      </a:srgbClr>
                    </a:solidFill>
                  </a:tcPr>
                </a:tc>
              </a:tr>
              <a:tr h="511387">
                <a:tc>
                  <a:txBody>
                    <a:bodyPr/>
                    <a:lstStyle/>
                    <a:p>
                      <a:pPr algn="l"/>
                      <a:r>
                        <a:rPr lang="en-US" sz="1400" b="0" dirty="0" smtClean="0">
                          <a:latin typeface="Arial" charset="0"/>
                          <a:ea typeface="Arial" charset="0"/>
                          <a:cs typeface="Arial" charset="0"/>
                        </a:rPr>
                        <a:t>Illustrate how the DWIC </a:t>
                      </a:r>
                      <a:r>
                        <a:rPr lang="en-US" sz="1400" b="0" baseline="0" dirty="0" smtClean="0">
                          <a:latin typeface="Arial" charset="0"/>
                          <a:ea typeface="Arial" charset="0"/>
                          <a:cs typeface="Arial" charset="0"/>
                        </a:rPr>
                        <a:t>controlled trade in the Caribbean (Chapter 3)</a:t>
                      </a:r>
                      <a:endParaRPr lang="en-US" sz="1400" b="0" dirty="0">
                        <a:latin typeface="Arial" charset="0"/>
                        <a:ea typeface="Arial" charset="0"/>
                        <a:cs typeface="Arial"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A5B5D">
                        <a:tint val="20000"/>
                      </a:srgbClr>
                    </a:solidFill>
                  </a:tcPr>
                </a:tc>
                <a:tc>
                  <a:txBody>
                    <a:bodyPr/>
                    <a:lstStyle/>
                    <a:p>
                      <a:pPr algn="ctr"/>
                      <a:r>
                        <a:rPr lang="en-US" sz="1400" b="1" dirty="0" smtClean="0"/>
                        <a:t>37%</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A5B5D">
                        <a:tint val="20000"/>
                      </a:srgbClr>
                    </a:solidFill>
                  </a:tcPr>
                </a:tc>
              </a:tr>
              <a:tr h="51138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l"/>
                      <a:r>
                        <a:rPr lang="en-US" sz="1400" b="0" dirty="0" smtClean="0">
                          <a:latin typeface="Arial" charset="0"/>
                          <a:ea typeface="Arial" charset="0"/>
                          <a:cs typeface="Arial" charset="0"/>
                        </a:rPr>
                        <a:t>Understand the importance</a:t>
                      </a:r>
                      <a:r>
                        <a:rPr lang="en-US" sz="1400" b="0" baseline="0" dirty="0" smtClean="0">
                          <a:latin typeface="Arial" charset="0"/>
                          <a:ea typeface="Arial" charset="0"/>
                          <a:cs typeface="Arial" charset="0"/>
                        </a:rPr>
                        <a:t> of roads within Anasazi society (C 1)</a:t>
                      </a:r>
                      <a:endParaRPr lang="en-US" sz="1400" b="0" dirty="0">
                        <a:latin typeface="Arial" charset="0"/>
                        <a:ea typeface="Arial" charset="0"/>
                        <a:cs typeface="Arial"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1400" b="1" dirty="0" smtClean="0"/>
                        <a:t>44%</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graphicFrame>
        <p:nvGraphicFramePr>
          <p:cNvPr id="35" name="Table 34"/>
          <p:cNvGraphicFramePr>
            <a:graphicFrameLocks noGrp="1"/>
          </p:cNvGraphicFramePr>
          <p:nvPr>
            <p:extLst/>
          </p:nvPr>
        </p:nvGraphicFramePr>
        <p:xfrm>
          <a:off x="4640890" y="2249800"/>
          <a:ext cx="3962400" cy="2052320"/>
        </p:xfrm>
        <a:graphic>
          <a:graphicData uri="http://schemas.openxmlformats.org/drawingml/2006/table">
            <a:tbl>
              <a:tblPr firstRow="1" bandRow="1">
                <a:effectLst/>
              </a:tblPr>
              <a:tblGrid>
                <a:gridCol w="2895601"/>
                <a:gridCol w="1066799"/>
              </a:tblGrid>
              <a:tr h="497840">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1400" dirty="0" smtClean="0"/>
                        <a:t>Section</a:t>
                      </a:r>
                      <a:endParaRPr 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5B5D"/>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1400" dirty="0" smtClean="0"/>
                        <a:t>Accuracy</a:t>
                      </a:r>
                      <a:endParaRPr 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5B5D"/>
                    </a:solidFill>
                  </a:tcPr>
                </a:tc>
              </a:tr>
              <a:tr h="497840">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l"/>
                      <a:r>
                        <a:rPr lang="en-US" sz="1400" b="0" i="0" kern="1200" baseline="0" dirty="0" smtClean="0">
                          <a:solidFill>
                            <a:schemeClr val="dk1"/>
                          </a:solidFill>
                          <a:effectLst/>
                          <a:latin typeface="Arial" charset="0"/>
                          <a:ea typeface="Arial" charset="0"/>
                          <a:cs typeface="Arial" charset="0"/>
                        </a:rPr>
                        <a:t>Explain the origin and path of tobacco (Chapter 3)</a:t>
                      </a:r>
                      <a:endParaRPr lang="en-US" sz="1400" b="0" dirty="0">
                        <a:latin typeface="Arial" charset="0"/>
                        <a:ea typeface="Arial" charset="0"/>
                        <a:cs typeface="Arial"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A5B5D">
                        <a:tint val="40000"/>
                      </a:srgbClr>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1400" b="1" dirty="0" smtClean="0"/>
                        <a:t>99%</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A5B5D">
                        <a:tint val="40000"/>
                      </a:srgbClr>
                    </a:solidFill>
                  </a:tcPr>
                </a:tc>
              </a:tr>
              <a:tr h="497840">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l"/>
                      <a:r>
                        <a:rPr lang="en-US" sz="1400" b="0" i="0" kern="1200" dirty="0" smtClean="0">
                          <a:solidFill>
                            <a:schemeClr val="dk1"/>
                          </a:solidFill>
                          <a:effectLst/>
                          <a:latin typeface="Arial" charset="0"/>
                          <a:ea typeface="Arial" charset="0"/>
                          <a:cs typeface="Arial" charset="0"/>
                        </a:rPr>
                        <a:t>Recognize</a:t>
                      </a:r>
                      <a:r>
                        <a:rPr lang="en-US" sz="1400" b="0" i="0" kern="1200" baseline="0" dirty="0" smtClean="0">
                          <a:solidFill>
                            <a:schemeClr val="dk1"/>
                          </a:solidFill>
                          <a:effectLst/>
                          <a:latin typeface="Arial" charset="0"/>
                          <a:ea typeface="Arial" charset="0"/>
                          <a:cs typeface="Arial" charset="0"/>
                        </a:rPr>
                        <a:t> the terminology BCE (Chapter 1)</a:t>
                      </a:r>
                      <a:endParaRPr lang="en-US" sz="1400" b="0" dirty="0" smtClean="0">
                        <a:latin typeface="Arial" charset="0"/>
                        <a:ea typeface="Arial" charset="0"/>
                        <a:cs typeface="Arial"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1400" b="1" dirty="0" smtClean="0"/>
                        <a:t>93%</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97840">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dk1"/>
                          </a:solidFill>
                          <a:effectLst/>
                          <a:latin typeface="Arial" charset="0"/>
                          <a:ea typeface="Arial" charset="0"/>
                          <a:cs typeface="Arial" charset="0"/>
                        </a:rPr>
                        <a:t>Describe the impact of horses on the Spanish conquest (Chapter</a:t>
                      </a:r>
                      <a:r>
                        <a:rPr lang="en-US" sz="1400" b="0" i="0" kern="1200" baseline="0" dirty="0" smtClean="0">
                          <a:solidFill>
                            <a:schemeClr val="dk1"/>
                          </a:solidFill>
                          <a:effectLst/>
                          <a:latin typeface="Arial" charset="0"/>
                          <a:ea typeface="Arial" charset="0"/>
                          <a:cs typeface="Arial" charset="0"/>
                        </a:rPr>
                        <a:t> 3)</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1400" b="1" dirty="0" smtClean="0"/>
                        <a:t>89%</a:t>
                      </a:r>
                      <a:endParaRPr lang="en-US" sz="1400" b="1"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sp>
        <p:nvSpPr>
          <p:cNvPr id="36" name="TextBox 35"/>
          <p:cNvSpPr txBox="1"/>
          <p:nvPr/>
        </p:nvSpPr>
        <p:spPr>
          <a:xfrm>
            <a:off x="914400" y="1066800"/>
            <a:ext cx="3124200" cy="261610"/>
          </a:xfrm>
          <a:prstGeom prst="rect">
            <a:avLst/>
          </a:prstGeom>
          <a:noFill/>
        </p:spPr>
        <p:txBody>
          <a:bodyPr wrap="square" rtlCol="0">
            <a:spAutoFit/>
          </a:bodyPr>
          <a:lstStyle/>
          <a:p>
            <a:pPr algn="ctr" eaLnBrk="0" fontAlgn="base" hangingPunct="0">
              <a:spcBef>
                <a:spcPts val="600"/>
              </a:spcBef>
              <a:spcAft>
                <a:spcPct val="0"/>
              </a:spcAft>
              <a:buFont typeface="Arial" pitchFamily="34" charset="0"/>
              <a:buNone/>
            </a:pPr>
            <a:r>
              <a:rPr lang="en-US" sz="1100" b="1" dirty="0" smtClean="0">
                <a:latin typeface="Arial" charset="0"/>
              </a:rPr>
              <a:t>Most Challenging Learning Objectives</a:t>
            </a:r>
          </a:p>
        </p:txBody>
      </p:sp>
      <p:sp>
        <p:nvSpPr>
          <p:cNvPr id="37" name="TextBox 36"/>
          <p:cNvSpPr txBox="1"/>
          <p:nvPr/>
        </p:nvSpPr>
        <p:spPr>
          <a:xfrm>
            <a:off x="4800600" y="1066800"/>
            <a:ext cx="3505200" cy="261610"/>
          </a:xfrm>
          <a:prstGeom prst="rect">
            <a:avLst/>
          </a:prstGeom>
          <a:noFill/>
        </p:spPr>
        <p:txBody>
          <a:bodyPr wrap="square" rtlCol="0">
            <a:spAutoFit/>
          </a:bodyPr>
          <a:lstStyle/>
          <a:p>
            <a:pPr algn="ctr" eaLnBrk="0" fontAlgn="base" hangingPunct="0">
              <a:spcBef>
                <a:spcPts val="600"/>
              </a:spcBef>
              <a:spcAft>
                <a:spcPct val="0"/>
              </a:spcAft>
              <a:buFont typeface="Arial" pitchFamily="34" charset="0"/>
              <a:buNone/>
            </a:pPr>
            <a:r>
              <a:rPr lang="en-US" sz="1100" b="1" dirty="0" smtClean="0">
                <a:latin typeface="Arial" charset="0"/>
              </a:rPr>
              <a:t>Least Challenging </a:t>
            </a:r>
            <a:r>
              <a:rPr lang="en-US" sz="1100" b="1" dirty="0">
                <a:latin typeface="Arial" charset="0"/>
              </a:rPr>
              <a:t>Learning Objectives</a:t>
            </a:r>
          </a:p>
        </p:txBody>
      </p:sp>
      <p:sp>
        <p:nvSpPr>
          <p:cNvPr id="38" name="Rectangle 37"/>
          <p:cNvSpPr/>
          <p:nvPr/>
        </p:nvSpPr>
        <p:spPr>
          <a:xfrm>
            <a:off x="453036" y="5105400"/>
            <a:ext cx="3966564" cy="1524000"/>
          </a:xfrm>
          <a:prstGeom prst="rect">
            <a:avLst/>
          </a:prstGeom>
          <a:solidFill>
            <a:srgbClr val="BED9ED">
              <a:lumMod val="90000"/>
            </a:srgbClr>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200" b="1" dirty="0" smtClean="0"/>
              <a:t>How did we teach these concepts? They aren’t resonating with learners, or potentially the questions we are asking to test memory are confusing.  How can we dig in and better examine why learners are challenged by these concepts?</a:t>
            </a:r>
          </a:p>
        </p:txBody>
      </p:sp>
      <p:sp>
        <p:nvSpPr>
          <p:cNvPr id="40" name="Rectangle 39"/>
          <p:cNvSpPr/>
          <p:nvPr/>
        </p:nvSpPr>
        <p:spPr>
          <a:xfrm>
            <a:off x="462280" y="1328410"/>
            <a:ext cx="3957320" cy="685800"/>
          </a:xfrm>
          <a:prstGeom prst="rect">
            <a:avLst/>
          </a:prstGeom>
          <a:noFill/>
          <a:ln w="3175" cap="flat" cmpd="thickThin" algn="ctr">
            <a:solidFill>
              <a:srgbClr val="000000"/>
            </a:solidFill>
            <a:prstDash val="solid"/>
          </a:ln>
          <a:effectLst/>
        </p:spPr>
        <p:txBody>
          <a:bodyPr rtlCol="0" anchor="ctr"/>
          <a:lstStyle/>
          <a:p>
            <a:pPr algn="ctr" eaLnBrk="0" fontAlgn="base" hangingPunct="0">
              <a:spcBef>
                <a:spcPct val="0"/>
              </a:spcBef>
              <a:spcAft>
                <a:spcPct val="0"/>
              </a:spcAft>
              <a:defRPr/>
            </a:pPr>
            <a:r>
              <a:rPr lang="en-US" sz="1100" b="1" dirty="0" smtClean="0"/>
              <a:t>Refining &amp; improving the learning resources attached to these LO’s will have the greatest impact in terms of learner knowledge</a:t>
            </a:r>
          </a:p>
        </p:txBody>
      </p:sp>
      <p:sp>
        <p:nvSpPr>
          <p:cNvPr id="41" name="Rectangle 40"/>
          <p:cNvSpPr/>
          <p:nvPr/>
        </p:nvSpPr>
        <p:spPr>
          <a:xfrm>
            <a:off x="4627880" y="1328410"/>
            <a:ext cx="3957320" cy="685800"/>
          </a:xfrm>
          <a:prstGeom prst="rect">
            <a:avLst/>
          </a:prstGeom>
          <a:noFill/>
          <a:ln w="3175" cap="flat" cmpd="thickThin" algn="ctr">
            <a:solidFill>
              <a:srgbClr val="000000"/>
            </a:solidFill>
            <a:prstDash val="solid"/>
          </a:ln>
          <a:effectLst/>
        </p:spPr>
        <p:txBody>
          <a:bodyPr rtlCol="0" anchor="ctr"/>
          <a:lstStyle/>
          <a:p>
            <a:pPr algn="ctr" eaLnBrk="0" fontAlgn="base" hangingPunct="0">
              <a:spcBef>
                <a:spcPct val="0"/>
              </a:spcBef>
              <a:spcAft>
                <a:spcPct val="0"/>
              </a:spcAft>
              <a:defRPr/>
            </a:pPr>
            <a:r>
              <a:rPr lang="en-US" sz="1100" b="1" dirty="0" smtClean="0"/>
              <a:t>Building more sophisticated probes that test higher order thinking skills will help challenge learners and ensure they understand applicability of these concepts</a:t>
            </a:r>
          </a:p>
        </p:txBody>
      </p:sp>
      <p:sp>
        <p:nvSpPr>
          <p:cNvPr id="11" name="Isosceles Triangle 12"/>
          <p:cNvSpPr/>
          <p:nvPr/>
        </p:nvSpPr>
        <p:spPr>
          <a:xfrm rot="10800000">
            <a:off x="462280" y="4572000"/>
            <a:ext cx="3957320" cy="304800"/>
          </a:xfrm>
          <a:prstGeom prst="triangle">
            <a:avLst/>
          </a:prstGeom>
          <a:solidFill>
            <a:srgbClr val="80404B"/>
          </a:solidFill>
          <a:ln w="50800" cap="flat" cmpd="thickThin" algn="ctr">
            <a:noFill/>
            <a:prstDash val="solid"/>
          </a:ln>
          <a:effectLst/>
        </p:spPr>
        <p:txBody>
          <a:bodyPr rtlCol="0" anchor="ctr"/>
          <a:lstStyle/>
          <a:p>
            <a:pPr algn="ctr" eaLnBrk="0" fontAlgn="base" hangingPunct="0">
              <a:spcBef>
                <a:spcPct val="0"/>
              </a:spcBef>
              <a:spcAft>
                <a:spcPct val="0"/>
              </a:spcAft>
              <a:defRPr/>
            </a:pPr>
            <a:endParaRPr lang="en-US" sz="1100" b="1" dirty="0" smtClean="0">
              <a:solidFill>
                <a:srgbClr val="FFFFFF"/>
              </a:solidFill>
            </a:endParaRPr>
          </a:p>
        </p:txBody>
      </p:sp>
      <p:sp>
        <p:nvSpPr>
          <p:cNvPr id="12" name="Rectangle 11"/>
          <p:cNvSpPr/>
          <p:nvPr/>
        </p:nvSpPr>
        <p:spPr>
          <a:xfrm>
            <a:off x="4720236" y="5105400"/>
            <a:ext cx="3966564" cy="1526392"/>
          </a:xfrm>
          <a:prstGeom prst="rect">
            <a:avLst/>
          </a:prstGeom>
          <a:solidFill>
            <a:srgbClr val="BED9ED">
              <a:lumMod val="90000"/>
            </a:srgbClr>
          </a:solidFill>
          <a:ln w="50800" cap="flat" cmpd="thickThin" algn="ctr">
            <a:noFill/>
            <a:prstDash val="solid"/>
          </a:ln>
          <a:effectLst/>
        </p:spPr>
        <p:txBody>
          <a:bodyPr rtlCol="0" anchor="ctr"/>
          <a:lstStyle/>
          <a:p>
            <a:pPr algn="ctr" eaLnBrk="0" fontAlgn="base" hangingPunct="0">
              <a:spcBef>
                <a:spcPct val="0"/>
              </a:spcBef>
              <a:spcAft>
                <a:spcPct val="0"/>
              </a:spcAft>
              <a:defRPr/>
            </a:pPr>
            <a:r>
              <a:rPr lang="en-US" sz="1200" b="1" dirty="0" smtClean="0"/>
              <a:t>Most learners understand these concepts the first time around.  This is knowledge that they arriving with.  How do we push to take these concepts that most learners already know and apply higher order critical thinking skills?</a:t>
            </a:r>
          </a:p>
        </p:txBody>
      </p:sp>
      <p:sp>
        <p:nvSpPr>
          <p:cNvPr id="13" name="Isosceles Triangle 12"/>
          <p:cNvSpPr/>
          <p:nvPr/>
        </p:nvSpPr>
        <p:spPr>
          <a:xfrm rot="10800000">
            <a:off x="4724400" y="4572000"/>
            <a:ext cx="3957320" cy="304800"/>
          </a:xfrm>
          <a:prstGeom prst="triangle">
            <a:avLst/>
          </a:prstGeom>
          <a:solidFill>
            <a:srgbClr val="80404B"/>
          </a:solidFill>
          <a:ln w="50800" cap="flat" cmpd="thickThin" algn="ctr">
            <a:noFill/>
            <a:prstDash val="solid"/>
          </a:ln>
          <a:effectLst/>
        </p:spPr>
        <p:txBody>
          <a:bodyPr rtlCol="0" anchor="ctr"/>
          <a:lstStyle/>
          <a:p>
            <a:pPr algn="ctr" eaLnBrk="0" fontAlgn="base" hangingPunct="0">
              <a:spcBef>
                <a:spcPct val="0"/>
              </a:spcBef>
              <a:spcAft>
                <a:spcPct val="0"/>
              </a:spcAft>
              <a:defRPr/>
            </a:pPr>
            <a:endParaRPr lang="en-US" sz="1100" b="1" dirty="0" smtClean="0">
              <a:solidFill>
                <a:srgbClr val="FFFFFF"/>
              </a:solidFill>
            </a:endParaRPr>
          </a:p>
        </p:txBody>
      </p:sp>
    </p:spTree>
    <p:extLst>
      <p:ext uri="{BB962C8B-B14F-4D97-AF65-F5344CB8AC3E}">
        <p14:creationId xmlns:p14="http://schemas.microsoft.com/office/powerpoint/2010/main" val="119767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HE Color Palette">
      <a:dk1>
        <a:srgbClr val="000000"/>
      </a:dk1>
      <a:lt1>
        <a:srgbClr val="FFFFFF"/>
      </a:lt1>
      <a:dk2>
        <a:srgbClr val="EBE8DA"/>
      </a:dk2>
      <a:lt2>
        <a:srgbClr val="F16659"/>
      </a:lt2>
      <a:accent1>
        <a:srgbClr val="EEDB28"/>
      </a:accent1>
      <a:accent2>
        <a:srgbClr val="F47921"/>
      </a:accent2>
      <a:accent3>
        <a:srgbClr val="7E4365"/>
      </a:accent3>
      <a:accent4>
        <a:srgbClr val="7AC1AC"/>
      </a:accent4>
      <a:accent5>
        <a:srgbClr val="32484C"/>
      </a:accent5>
      <a:accent6>
        <a:srgbClr val="452445"/>
      </a:accent6>
      <a:hlink>
        <a:srgbClr val="F16659"/>
      </a:hlink>
      <a:folHlink>
        <a:srgbClr val="E21A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8231</TotalTime>
  <Words>1846</Words>
  <Application>Microsoft Office PowerPoint</Application>
  <PresentationFormat>On-screen Show (4:3)</PresentationFormat>
  <Paragraphs>113</Paragraphs>
  <Slides>6</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vt:i4>
      </vt:variant>
    </vt:vector>
  </HeadingPairs>
  <TitlesOfParts>
    <vt:vector size="21" baseType="lpstr">
      <vt:lpstr>Arial</vt:lpstr>
      <vt:lpstr>ArumSans Bold</vt:lpstr>
      <vt:lpstr>ArumSans Light</vt:lpstr>
      <vt:lpstr>ArumSans Regular</vt:lpstr>
      <vt:lpstr>Calibri</vt:lpstr>
      <vt:lpstr>Helvetica</vt:lpstr>
      <vt:lpstr>Noto Symbol</vt:lpstr>
      <vt:lpstr>Roboto Light</vt:lpstr>
      <vt:lpstr>Symbol</vt:lpstr>
      <vt:lpstr>Vectipede</vt:lpstr>
      <vt:lpstr>VectipedeBk-Regular</vt:lpstr>
      <vt:lpstr>Wingdings</vt:lpstr>
      <vt:lpstr>ヒラギノ角ゴ Pro W3</vt:lpstr>
      <vt:lpstr>Office Theme</vt:lpstr>
      <vt:lpstr>Custom Design</vt:lpstr>
      <vt:lpstr>PowerPoint Presentation</vt:lpstr>
      <vt:lpstr>From Open Textbook to SmartBook…</vt:lpstr>
      <vt:lpstr>Implementing SmartBook in a U.S. survey course</vt:lpstr>
      <vt:lpstr>Do you prefer SmartBook to your traditional textbook?</vt:lpstr>
      <vt:lpstr>Initial Finding #1: Learners took different, variables paths to get to overall success, but answered thoughtfully</vt:lpstr>
      <vt:lpstr>Initial Finding #2:  There were certain sections of the course where most learners struggled (and others that most found relatively easy)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Sheppard, Paul</dc:creator>
  <cp:lastModifiedBy>Sarah Mergel</cp:lastModifiedBy>
  <cp:revision>269</cp:revision>
  <cp:lastPrinted>2016-01-06T22:47:30Z</cp:lastPrinted>
  <dcterms:modified xsi:type="dcterms:W3CDTF">2016-02-22T19:49:40Z</dcterms:modified>
</cp:coreProperties>
</file>