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</p:sldMasterIdLst>
  <p:notesMasterIdLst>
    <p:notesMasterId r:id="rId25"/>
  </p:notesMasterIdLst>
  <p:handoutMasterIdLst>
    <p:handoutMasterId r:id="rId26"/>
  </p:handoutMasterIdLst>
  <p:sldIdLst>
    <p:sldId id="300" r:id="rId3"/>
    <p:sldId id="271" r:id="rId4"/>
    <p:sldId id="315" r:id="rId5"/>
    <p:sldId id="317" r:id="rId6"/>
    <p:sldId id="278" r:id="rId7"/>
    <p:sldId id="307" r:id="rId8"/>
    <p:sldId id="273" r:id="rId9"/>
    <p:sldId id="310" r:id="rId10"/>
    <p:sldId id="276" r:id="rId11"/>
    <p:sldId id="318" r:id="rId12"/>
    <p:sldId id="319" r:id="rId13"/>
    <p:sldId id="323" r:id="rId14"/>
    <p:sldId id="321" r:id="rId15"/>
    <p:sldId id="338" r:id="rId16"/>
    <p:sldId id="337" r:id="rId17"/>
    <p:sldId id="327" r:id="rId18"/>
    <p:sldId id="329" r:id="rId19"/>
    <p:sldId id="330" r:id="rId20"/>
    <p:sldId id="332" r:id="rId21"/>
    <p:sldId id="333" r:id="rId22"/>
    <p:sldId id="335" r:id="rId23"/>
    <p:sldId id="33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D0C54D"/>
    <a:srgbClr val="296170"/>
    <a:srgbClr val="398497"/>
    <a:srgbClr val="20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5" autoAdjust="0"/>
  </p:normalViewPr>
  <p:slideViewPr>
    <p:cSldViewPr>
      <p:cViewPr>
        <p:scale>
          <a:sx n="68" d="100"/>
          <a:sy n="68" d="100"/>
        </p:scale>
        <p:origin x="-1936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7624"/>
    </p:cViewPr>
  </p:sorterViewPr>
  <p:notesViewPr>
    <p:cSldViewPr>
      <p:cViewPr varScale="1">
        <p:scale>
          <a:sx n="74" d="100"/>
          <a:sy n="74" d="100"/>
        </p:scale>
        <p:origin x="-24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28C4D-BD05-EE44-9BAD-FD10B2A8525B}" type="doc">
      <dgm:prSet loTypeId="urn:microsoft.com/office/officeart/2005/8/layout/radial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62EAEB-6EEA-7E4E-A6F9-094175877313}">
      <dgm:prSet phldrT="[Text]"/>
      <dgm:spPr/>
      <dgm:t>
        <a:bodyPr/>
        <a:lstStyle/>
        <a:p>
          <a:r>
            <a:rPr lang="en-US" dirty="0" smtClean="0"/>
            <a:t>OER</a:t>
          </a:r>
          <a:endParaRPr lang="en-US" dirty="0"/>
        </a:p>
      </dgm:t>
    </dgm:pt>
    <dgm:pt modelId="{4904259E-EC7F-574D-AD66-A98F9EDCEEF1}" type="parTrans" cxnId="{8B0AC850-C144-4C4F-964C-62625FE3BFDE}">
      <dgm:prSet/>
      <dgm:spPr/>
      <dgm:t>
        <a:bodyPr/>
        <a:lstStyle/>
        <a:p>
          <a:endParaRPr lang="en-US"/>
        </a:p>
      </dgm:t>
    </dgm:pt>
    <dgm:pt modelId="{641FC2B2-93DA-4B43-B13C-19843ECF0E20}" type="sibTrans" cxnId="{8B0AC850-C144-4C4F-964C-62625FE3BFDE}">
      <dgm:prSet/>
      <dgm:spPr/>
      <dgm:t>
        <a:bodyPr/>
        <a:lstStyle/>
        <a:p>
          <a:endParaRPr lang="en-US"/>
        </a:p>
      </dgm:t>
    </dgm:pt>
    <dgm:pt modelId="{A1B98E06-3E94-9947-A02A-03F13A5CF73D}">
      <dgm:prSet phldrT="[Text]"/>
      <dgm:spPr/>
      <dgm:t>
        <a:bodyPr/>
        <a:lstStyle/>
        <a:p>
          <a:r>
            <a:rPr lang="en-US" dirty="0" smtClean="0"/>
            <a:t>Courses</a:t>
          </a:r>
          <a:endParaRPr lang="en-US" dirty="0"/>
        </a:p>
      </dgm:t>
    </dgm:pt>
    <dgm:pt modelId="{3B71798F-E3D2-DD47-950A-0CC77DEA830F}" type="parTrans" cxnId="{F6E51339-F7F1-9745-8118-33AFA0957496}">
      <dgm:prSet/>
      <dgm:spPr/>
      <dgm:t>
        <a:bodyPr/>
        <a:lstStyle/>
        <a:p>
          <a:endParaRPr lang="en-US"/>
        </a:p>
      </dgm:t>
    </dgm:pt>
    <dgm:pt modelId="{52D6E988-2D33-F94D-B90E-6048998C0295}" type="sibTrans" cxnId="{F6E51339-F7F1-9745-8118-33AFA0957496}">
      <dgm:prSet/>
      <dgm:spPr/>
      <dgm:t>
        <a:bodyPr/>
        <a:lstStyle/>
        <a:p>
          <a:endParaRPr lang="en-US"/>
        </a:p>
      </dgm:t>
    </dgm:pt>
    <dgm:pt modelId="{96D19096-1DCC-CF43-B6F8-55E5745F6CB0}">
      <dgm:prSet phldrT="[Text]"/>
      <dgm:spPr/>
      <dgm:t>
        <a:bodyPr/>
        <a:lstStyle/>
        <a:p>
          <a:r>
            <a:rPr lang="en-US" dirty="0" smtClean="0"/>
            <a:t>Learning Objects</a:t>
          </a:r>
          <a:endParaRPr lang="en-US" dirty="0"/>
        </a:p>
      </dgm:t>
    </dgm:pt>
    <dgm:pt modelId="{2571BDFC-32A0-824C-BC52-102A40697FE7}" type="parTrans" cxnId="{CD649A44-0F47-5247-8EE6-F2AC183F36B4}">
      <dgm:prSet/>
      <dgm:spPr/>
      <dgm:t>
        <a:bodyPr/>
        <a:lstStyle/>
        <a:p>
          <a:endParaRPr lang="en-US"/>
        </a:p>
      </dgm:t>
    </dgm:pt>
    <dgm:pt modelId="{F753DC15-CE37-4745-BCCA-E43F89606686}" type="sibTrans" cxnId="{CD649A44-0F47-5247-8EE6-F2AC183F36B4}">
      <dgm:prSet/>
      <dgm:spPr/>
      <dgm:t>
        <a:bodyPr/>
        <a:lstStyle/>
        <a:p>
          <a:endParaRPr lang="en-US"/>
        </a:p>
      </dgm:t>
    </dgm:pt>
    <dgm:pt modelId="{3F87E4DC-B600-D94B-BD7E-5D04EAE51FED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344AA7D1-ED73-F145-A238-C15365BEFA96}" type="parTrans" cxnId="{147CF532-7DA7-6F49-961D-21D9DB8F0E09}">
      <dgm:prSet/>
      <dgm:spPr/>
      <dgm:t>
        <a:bodyPr/>
        <a:lstStyle/>
        <a:p>
          <a:endParaRPr lang="en-US"/>
        </a:p>
      </dgm:t>
    </dgm:pt>
    <dgm:pt modelId="{97A765EA-3E98-164B-9603-38D30158FFA6}" type="sibTrans" cxnId="{147CF532-7DA7-6F49-961D-21D9DB8F0E09}">
      <dgm:prSet/>
      <dgm:spPr/>
      <dgm:t>
        <a:bodyPr/>
        <a:lstStyle/>
        <a:p>
          <a:endParaRPr lang="en-US"/>
        </a:p>
      </dgm:t>
    </dgm:pt>
    <dgm:pt modelId="{BCC48AD8-8236-FC49-B6AF-EE153F1B0D96}">
      <dgm:prSet phldrT="[Text]" custT="1"/>
      <dgm:spPr/>
      <dgm:t>
        <a:bodyPr/>
        <a:lstStyle/>
        <a:p>
          <a:r>
            <a:rPr lang="en-US" sz="1600" b="1" dirty="0" smtClean="0"/>
            <a:t>Test Banks</a:t>
          </a:r>
          <a:endParaRPr lang="en-US" sz="1600" b="1" dirty="0"/>
        </a:p>
      </dgm:t>
    </dgm:pt>
    <dgm:pt modelId="{E08F04BF-58DF-2742-B3D1-0EC807E43F7F}" type="parTrans" cxnId="{CA147BC0-252E-2E4A-AAD1-F37BD36861C6}">
      <dgm:prSet/>
      <dgm:spPr/>
      <dgm:t>
        <a:bodyPr/>
        <a:lstStyle/>
        <a:p>
          <a:endParaRPr lang="en-US"/>
        </a:p>
      </dgm:t>
    </dgm:pt>
    <dgm:pt modelId="{1FC68865-D660-5842-9074-7518CF56E7E6}" type="sibTrans" cxnId="{CA147BC0-252E-2E4A-AAD1-F37BD36861C6}">
      <dgm:prSet/>
      <dgm:spPr/>
      <dgm:t>
        <a:bodyPr/>
        <a:lstStyle/>
        <a:p>
          <a:endParaRPr lang="en-US"/>
        </a:p>
      </dgm:t>
    </dgm:pt>
    <dgm:pt modelId="{05907D48-4038-744A-9342-580037BFA82F}">
      <dgm:prSet/>
      <dgm:spPr/>
      <dgm:t>
        <a:bodyPr/>
        <a:lstStyle/>
        <a:p>
          <a:r>
            <a:rPr lang="en-US" dirty="0" smtClean="0"/>
            <a:t>Modules</a:t>
          </a:r>
          <a:endParaRPr lang="en-US" dirty="0"/>
        </a:p>
      </dgm:t>
    </dgm:pt>
    <dgm:pt modelId="{86F49689-3BDA-684C-9590-00C8292BD2A1}" type="parTrans" cxnId="{BCE5D0DA-1168-8748-8E86-8669D7166D96}">
      <dgm:prSet/>
      <dgm:spPr/>
      <dgm:t>
        <a:bodyPr/>
        <a:lstStyle/>
        <a:p>
          <a:endParaRPr lang="en-US"/>
        </a:p>
      </dgm:t>
    </dgm:pt>
    <dgm:pt modelId="{70963B6C-34AC-5149-95F8-C2DE3D9061F2}" type="sibTrans" cxnId="{BCE5D0DA-1168-8748-8E86-8669D7166D96}">
      <dgm:prSet/>
      <dgm:spPr/>
      <dgm:t>
        <a:bodyPr/>
        <a:lstStyle/>
        <a:p>
          <a:endParaRPr lang="en-US"/>
        </a:p>
      </dgm:t>
    </dgm:pt>
    <dgm:pt modelId="{9623E44F-4392-504A-9E11-AF77F129688E}">
      <dgm:prSet/>
      <dgm:spPr/>
      <dgm:t>
        <a:bodyPr/>
        <a:lstStyle/>
        <a:p>
          <a:r>
            <a:rPr lang="en-US" dirty="0" smtClean="0"/>
            <a:t>Textbooks</a:t>
          </a:r>
          <a:endParaRPr lang="en-US" dirty="0"/>
        </a:p>
      </dgm:t>
    </dgm:pt>
    <dgm:pt modelId="{61A60ED3-A8CC-C64E-908D-CA5B48DAC5EA}" type="parTrans" cxnId="{4A35211A-6D97-4046-A692-15B052061AC1}">
      <dgm:prSet/>
      <dgm:spPr/>
      <dgm:t>
        <a:bodyPr/>
        <a:lstStyle/>
        <a:p>
          <a:endParaRPr lang="en-US"/>
        </a:p>
      </dgm:t>
    </dgm:pt>
    <dgm:pt modelId="{3E2BBAD3-811F-F243-85B8-BDC93FC34CFE}" type="sibTrans" cxnId="{4A35211A-6D97-4046-A692-15B052061AC1}">
      <dgm:prSet/>
      <dgm:spPr/>
      <dgm:t>
        <a:bodyPr/>
        <a:lstStyle/>
        <a:p>
          <a:endParaRPr lang="en-US"/>
        </a:p>
      </dgm:t>
    </dgm:pt>
    <dgm:pt modelId="{807F3058-938E-E249-8A6D-9F93D15CA299}">
      <dgm:prSet custT="1"/>
      <dgm:spPr/>
      <dgm:t>
        <a:bodyPr/>
        <a:lstStyle/>
        <a:p>
          <a:r>
            <a:rPr lang="en-US" sz="1600" b="1" dirty="0" smtClean="0"/>
            <a:t>Images</a:t>
          </a:r>
          <a:endParaRPr lang="en-US" sz="1600" b="1" dirty="0"/>
        </a:p>
      </dgm:t>
    </dgm:pt>
    <dgm:pt modelId="{A1BEDF38-A277-B140-AE56-943757122A9C}" type="parTrans" cxnId="{245C190A-FCEF-0B41-BB3F-1B590B6B7523}">
      <dgm:prSet/>
      <dgm:spPr/>
      <dgm:t>
        <a:bodyPr/>
        <a:lstStyle/>
        <a:p>
          <a:endParaRPr lang="en-US"/>
        </a:p>
      </dgm:t>
    </dgm:pt>
    <dgm:pt modelId="{E479C53B-AD66-304E-A795-D911943420DC}" type="sibTrans" cxnId="{245C190A-FCEF-0B41-BB3F-1B590B6B7523}">
      <dgm:prSet/>
      <dgm:spPr/>
      <dgm:t>
        <a:bodyPr/>
        <a:lstStyle/>
        <a:p>
          <a:endParaRPr lang="en-US"/>
        </a:p>
      </dgm:t>
    </dgm:pt>
    <dgm:pt modelId="{4BCFB38E-DC12-BF4C-B2AE-6F9FE10029CB}" type="pres">
      <dgm:prSet presAssocID="{9BA28C4D-BD05-EE44-9BAD-FD10B2A852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5C907-38F5-7D48-A56C-325C6E9B0604}" type="pres">
      <dgm:prSet presAssocID="{F362EAEB-6EEA-7E4E-A6F9-094175877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DD0234C-0BD8-2C40-BB52-48979BD8349D}" type="pres">
      <dgm:prSet presAssocID="{3B71798F-E3D2-DD47-950A-0CC77DEA830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7BE91C4E-8E54-244E-97EB-0519CA6BD35B}" type="pres">
      <dgm:prSet presAssocID="{3B71798F-E3D2-DD47-950A-0CC77DEA830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1E57D27-DDEE-8B48-96F7-20ECFF24EC66}" type="pres">
      <dgm:prSet presAssocID="{A1B98E06-3E94-9947-A02A-03F13A5CF7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8B88C-CF60-7742-9606-FE172570923C}" type="pres">
      <dgm:prSet presAssocID="{86F49689-3BDA-684C-9590-00C8292BD2A1}" presName="parTrans" presStyleLbl="sibTrans2D1" presStyleIdx="1" presStyleCnt="7"/>
      <dgm:spPr/>
      <dgm:t>
        <a:bodyPr/>
        <a:lstStyle/>
        <a:p>
          <a:endParaRPr lang="en-US"/>
        </a:p>
      </dgm:t>
    </dgm:pt>
    <dgm:pt modelId="{DC4225D3-3CEE-574A-8A22-639A94A2206E}" type="pres">
      <dgm:prSet presAssocID="{86F49689-3BDA-684C-9590-00C8292BD2A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B67F885-30E3-3043-8977-D790DF13A374}" type="pres">
      <dgm:prSet presAssocID="{05907D48-4038-744A-9342-580037BFA8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D828-95EC-7D48-BB0F-898B9932CE4E}" type="pres">
      <dgm:prSet presAssocID="{2571BDFC-32A0-824C-BC52-102A40697FE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7EDC317-8C24-9E4D-B3F7-7F0EC0BC365D}" type="pres">
      <dgm:prSet presAssocID="{2571BDFC-32A0-824C-BC52-102A40697FE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1E7F911-4A44-7F49-9F1C-84DB2EF76C36}" type="pres">
      <dgm:prSet presAssocID="{96D19096-1DCC-CF43-B6F8-55E5745F6CB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417C-4367-4F49-A944-65F4DE922AE9}" type="pres">
      <dgm:prSet presAssocID="{61A60ED3-A8CC-C64E-908D-CA5B48DAC5E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C9E59623-4F50-B148-819C-002B557B7076}" type="pres">
      <dgm:prSet presAssocID="{61A60ED3-A8CC-C64E-908D-CA5B48DAC5E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E9B7B9C-1439-A446-8B61-859482FEA970}" type="pres">
      <dgm:prSet presAssocID="{9623E44F-4392-504A-9E11-AF77F129688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DF588-C3C7-5E44-A5CE-499DACED870A}" type="pres">
      <dgm:prSet presAssocID="{344AA7D1-ED73-F145-A238-C15365BEFA96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0631093-D96B-7F4C-92FC-E281F3134177}" type="pres">
      <dgm:prSet presAssocID="{344AA7D1-ED73-F145-A238-C15365BEFA9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9FC947F-B92B-7640-98CA-479506A19FCD}" type="pres">
      <dgm:prSet presAssocID="{3F87E4DC-B600-D94B-BD7E-5D04EAE51FE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0804F-8239-4140-9C6E-BBE41264F49C}" type="pres">
      <dgm:prSet presAssocID="{E08F04BF-58DF-2742-B3D1-0EC807E43F7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598D214-EBD2-BE46-BCCA-9C6E1ED921DA}" type="pres">
      <dgm:prSet presAssocID="{E08F04BF-58DF-2742-B3D1-0EC807E43F7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C031829-42B9-164E-A09D-C431C5332125}" type="pres">
      <dgm:prSet presAssocID="{BCC48AD8-8236-FC49-B6AF-EE153F1B0D9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C898E-8E44-0B40-ABFB-B898F3592843}" type="pres">
      <dgm:prSet presAssocID="{A1BEDF38-A277-B140-AE56-943757122A9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80D6B035-8111-0C45-950A-55FEB9479190}" type="pres">
      <dgm:prSet presAssocID="{A1BEDF38-A277-B140-AE56-943757122A9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49C187C-03C8-444B-BE3D-5FB8DE816851}" type="pres">
      <dgm:prSet presAssocID="{807F3058-938E-E249-8A6D-9F93D15CA29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5211A-6D97-4046-A692-15B052061AC1}" srcId="{F362EAEB-6EEA-7E4E-A6F9-094175877313}" destId="{9623E44F-4392-504A-9E11-AF77F129688E}" srcOrd="3" destOrd="0" parTransId="{61A60ED3-A8CC-C64E-908D-CA5B48DAC5EA}" sibTransId="{3E2BBAD3-811F-F243-85B8-BDC93FC34CFE}"/>
    <dgm:cxn modelId="{CA147BC0-252E-2E4A-AAD1-F37BD36861C6}" srcId="{F362EAEB-6EEA-7E4E-A6F9-094175877313}" destId="{BCC48AD8-8236-FC49-B6AF-EE153F1B0D96}" srcOrd="5" destOrd="0" parTransId="{E08F04BF-58DF-2742-B3D1-0EC807E43F7F}" sibTransId="{1FC68865-D660-5842-9074-7518CF56E7E6}"/>
    <dgm:cxn modelId="{A4273F14-7942-874F-A810-F646F33C27A7}" type="presOf" srcId="{344AA7D1-ED73-F145-A238-C15365BEFA96}" destId="{F7EDF588-C3C7-5E44-A5CE-499DACED870A}" srcOrd="0" destOrd="0" presId="urn:microsoft.com/office/officeart/2005/8/layout/radial5"/>
    <dgm:cxn modelId="{92739697-020A-6A41-B013-2E1972D00F99}" type="presOf" srcId="{3B71798F-E3D2-DD47-950A-0CC77DEA830F}" destId="{4DD0234C-0BD8-2C40-BB52-48979BD8349D}" srcOrd="0" destOrd="0" presId="urn:microsoft.com/office/officeart/2005/8/layout/radial5"/>
    <dgm:cxn modelId="{B176A6D4-D275-7348-837B-DEBAAF038211}" type="presOf" srcId="{E08F04BF-58DF-2742-B3D1-0EC807E43F7F}" destId="{2598D214-EBD2-BE46-BCCA-9C6E1ED921DA}" srcOrd="1" destOrd="0" presId="urn:microsoft.com/office/officeart/2005/8/layout/radial5"/>
    <dgm:cxn modelId="{8B0AC850-C144-4C4F-964C-62625FE3BFDE}" srcId="{9BA28C4D-BD05-EE44-9BAD-FD10B2A8525B}" destId="{F362EAEB-6EEA-7E4E-A6F9-094175877313}" srcOrd="0" destOrd="0" parTransId="{4904259E-EC7F-574D-AD66-A98F9EDCEEF1}" sibTransId="{641FC2B2-93DA-4B43-B13C-19843ECF0E20}"/>
    <dgm:cxn modelId="{A5C47D68-F6BB-F144-A755-0C706339464F}" type="presOf" srcId="{A1BEDF38-A277-B140-AE56-943757122A9C}" destId="{80D6B035-8111-0C45-950A-55FEB9479190}" srcOrd="1" destOrd="0" presId="urn:microsoft.com/office/officeart/2005/8/layout/radial5"/>
    <dgm:cxn modelId="{BCE5D0DA-1168-8748-8E86-8669D7166D96}" srcId="{F362EAEB-6EEA-7E4E-A6F9-094175877313}" destId="{05907D48-4038-744A-9342-580037BFA82F}" srcOrd="1" destOrd="0" parTransId="{86F49689-3BDA-684C-9590-00C8292BD2A1}" sibTransId="{70963B6C-34AC-5149-95F8-C2DE3D9061F2}"/>
    <dgm:cxn modelId="{288E65AF-B693-D647-B902-17ED79B6B2A3}" type="presOf" srcId="{61A60ED3-A8CC-C64E-908D-CA5B48DAC5EA}" destId="{C9E59623-4F50-B148-819C-002B557B7076}" srcOrd="1" destOrd="0" presId="urn:microsoft.com/office/officeart/2005/8/layout/radial5"/>
    <dgm:cxn modelId="{88E24D49-2212-574C-BB2A-CC6121D1A61B}" type="presOf" srcId="{3B71798F-E3D2-DD47-950A-0CC77DEA830F}" destId="{7BE91C4E-8E54-244E-97EB-0519CA6BD35B}" srcOrd="1" destOrd="0" presId="urn:microsoft.com/office/officeart/2005/8/layout/radial5"/>
    <dgm:cxn modelId="{A1978422-401C-884F-A809-320ADA2BB886}" type="presOf" srcId="{344AA7D1-ED73-F145-A238-C15365BEFA96}" destId="{20631093-D96B-7F4C-92FC-E281F3134177}" srcOrd="1" destOrd="0" presId="urn:microsoft.com/office/officeart/2005/8/layout/radial5"/>
    <dgm:cxn modelId="{EC23B404-AEC8-274C-9C96-D7642BDB6AE2}" type="presOf" srcId="{E08F04BF-58DF-2742-B3D1-0EC807E43F7F}" destId="{1FE0804F-8239-4140-9C6E-BBE41264F49C}" srcOrd="0" destOrd="0" presId="urn:microsoft.com/office/officeart/2005/8/layout/radial5"/>
    <dgm:cxn modelId="{98864D86-18BF-344B-98EA-C83A6E5E1801}" type="presOf" srcId="{96D19096-1DCC-CF43-B6F8-55E5745F6CB0}" destId="{A1E7F911-4A44-7F49-9F1C-84DB2EF76C36}" srcOrd="0" destOrd="0" presId="urn:microsoft.com/office/officeart/2005/8/layout/radial5"/>
    <dgm:cxn modelId="{3285065A-E95A-8749-87FB-0A677354C7B0}" type="presOf" srcId="{807F3058-938E-E249-8A6D-9F93D15CA299}" destId="{849C187C-03C8-444B-BE3D-5FB8DE816851}" srcOrd="0" destOrd="0" presId="urn:microsoft.com/office/officeart/2005/8/layout/radial5"/>
    <dgm:cxn modelId="{AF40314F-5F71-1444-BC93-DC1D7DA8F275}" type="presOf" srcId="{9623E44F-4392-504A-9E11-AF77F129688E}" destId="{BE9B7B9C-1439-A446-8B61-859482FEA970}" srcOrd="0" destOrd="0" presId="urn:microsoft.com/office/officeart/2005/8/layout/radial5"/>
    <dgm:cxn modelId="{8A39E076-C993-B047-8379-4F6891455B15}" type="presOf" srcId="{61A60ED3-A8CC-C64E-908D-CA5B48DAC5EA}" destId="{B2FE417C-4367-4F49-A944-65F4DE922AE9}" srcOrd="0" destOrd="0" presId="urn:microsoft.com/office/officeart/2005/8/layout/radial5"/>
    <dgm:cxn modelId="{DE247229-51F3-BA40-BECE-3BA58139BF27}" type="presOf" srcId="{86F49689-3BDA-684C-9590-00C8292BD2A1}" destId="{2F18B88C-CF60-7742-9606-FE172570923C}" srcOrd="0" destOrd="0" presId="urn:microsoft.com/office/officeart/2005/8/layout/radial5"/>
    <dgm:cxn modelId="{66A68CAA-1D12-BC4B-917D-C4C7DB91A6AE}" type="presOf" srcId="{A1B98E06-3E94-9947-A02A-03F13A5CF73D}" destId="{11E57D27-DDEE-8B48-96F7-20ECFF24EC66}" srcOrd="0" destOrd="0" presId="urn:microsoft.com/office/officeart/2005/8/layout/radial5"/>
    <dgm:cxn modelId="{8A98706F-30E2-174D-8173-45A922915A7D}" type="presOf" srcId="{BCC48AD8-8236-FC49-B6AF-EE153F1B0D96}" destId="{1C031829-42B9-164E-A09D-C431C5332125}" srcOrd="0" destOrd="0" presId="urn:microsoft.com/office/officeart/2005/8/layout/radial5"/>
    <dgm:cxn modelId="{245C190A-FCEF-0B41-BB3F-1B590B6B7523}" srcId="{F362EAEB-6EEA-7E4E-A6F9-094175877313}" destId="{807F3058-938E-E249-8A6D-9F93D15CA299}" srcOrd="6" destOrd="0" parTransId="{A1BEDF38-A277-B140-AE56-943757122A9C}" sibTransId="{E479C53B-AD66-304E-A795-D911943420DC}"/>
    <dgm:cxn modelId="{93197190-8BD8-7D48-8D4F-FEF51236B2CD}" type="presOf" srcId="{2571BDFC-32A0-824C-BC52-102A40697FE7}" destId="{57EDC317-8C24-9E4D-B3F7-7F0EC0BC365D}" srcOrd="1" destOrd="0" presId="urn:microsoft.com/office/officeart/2005/8/layout/radial5"/>
    <dgm:cxn modelId="{12436BE8-AF19-F145-8B50-6B043ED444BF}" type="presOf" srcId="{2571BDFC-32A0-824C-BC52-102A40697FE7}" destId="{D8F0D828-95EC-7D48-BB0F-898B9932CE4E}" srcOrd="0" destOrd="0" presId="urn:microsoft.com/office/officeart/2005/8/layout/radial5"/>
    <dgm:cxn modelId="{F48F85C2-58B8-0049-8417-88ADEE81B66D}" type="presOf" srcId="{F362EAEB-6EEA-7E4E-A6F9-094175877313}" destId="{4E45C907-38F5-7D48-A56C-325C6E9B0604}" srcOrd="0" destOrd="0" presId="urn:microsoft.com/office/officeart/2005/8/layout/radial5"/>
    <dgm:cxn modelId="{147CF532-7DA7-6F49-961D-21D9DB8F0E09}" srcId="{F362EAEB-6EEA-7E4E-A6F9-094175877313}" destId="{3F87E4DC-B600-D94B-BD7E-5D04EAE51FED}" srcOrd="4" destOrd="0" parTransId="{344AA7D1-ED73-F145-A238-C15365BEFA96}" sibTransId="{97A765EA-3E98-164B-9603-38D30158FFA6}"/>
    <dgm:cxn modelId="{D2E0A57D-AB80-284F-81DE-EC3474F052D7}" type="presOf" srcId="{3F87E4DC-B600-D94B-BD7E-5D04EAE51FED}" destId="{89FC947F-B92B-7640-98CA-479506A19FCD}" srcOrd="0" destOrd="0" presId="urn:microsoft.com/office/officeart/2005/8/layout/radial5"/>
    <dgm:cxn modelId="{D1711C16-A7D0-7140-81C7-9978AA42AD94}" type="presOf" srcId="{A1BEDF38-A277-B140-AE56-943757122A9C}" destId="{E05C898E-8E44-0B40-ABFB-B898F3592843}" srcOrd="0" destOrd="0" presId="urn:microsoft.com/office/officeart/2005/8/layout/radial5"/>
    <dgm:cxn modelId="{5D48F9D3-13E0-8645-802B-1FB92075BD03}" type="presOf" srcId="{9BA28C4D-BD05-EE44-9BAD-FD10B2A8525B}" destId="{4BCFB38E-DC12-BF4C-B2AE-6F9FE10029CB}" srcOrd="0" destOrd="0" presId="urn:microsoft.com/office/officeart/2005/8/layout/radial5"/>
    <dgm:cxn modelId="{CE87251D-3BFF-B243-ACD8-423005AF4778}" type="presOf" srcId="{86F49689-3BDA-684C-9590-00C8292BD2A1}" destId="{DC4225D3-3CEE-574A-8A22-639A94A2206E}" srcOrd="1" destOrd="0" presId="urn:microsoft.com/office/officeart/2005/8/layout/radial5"/>
    <dgm:cxn modelId="{8C7E42E5-256B-4743-85B4-0FAD2B2D9F6F}" type="presOf" srcId="{05907D48-4038-744A-9342-580037BFA82F}" destId="{AB67F885-30E3-3043-8977-D790DF13A374}" srcOrd="0" destOrd="0" presId="urn:microsoft.com/office/officeart/2005/8/layout/radial5"/>
    <dgm:cxn modelId="{CD649A44-0F47-5247-8EE6-F2AC183F36B4}" srcId="{F362EAEB-6EEA-7E4E-A6F9-094175877313}" destId="{96D19096-1DCC-CF43-B6F8-55E5745F6CB0}" srcOrd="2" destOrd="0" parTransId="{2571BDFC-32A0-824C-BC52-102A40697FE7}" sibTransId="{F753DC15-CE37-4745-BCCA-E43F89606686}"/>
    <dgm:cxn modelId="{F6E51339-F7F1-9745-8118-33AFA0957496}" srcId="{F362EAEB-6EEA-7E4E-A6F9-094175877313}" destId="{A1B98E06-3E94-9947-A02A-03F13A5CF73D}" srcOrd="0" destOrd="0" parTransId="{3B71798F-E3D2-DD47-950A-0CC77DEA830F}" sibTransId="{52D6E988-2D33-F94D-B90E-6048998C0295}"/>
    <dgm:cxn modelId="{69776B47-85CD-6046-AD1F-C006605EC087}" type="presParOf" srcId="{4BCFB38E-DC12-BF4C-B2AE-6F9FE10029CB}" destId="{4E45C907-38F5-7D48-A56C-325C6E9B0604}" srcOrd="0" destOrd="0" presId="urn:microsoft.com/office/officeart/2005/8/layout/radial5"/>
    <dgm:cxn modelId="{A06D2FCE-83F9-2F45-BF32-490375D6D25B}" type="presParOf" srcId="{4BCFB38E-DC12-BF4C-B2AE-6F9FE10029CB}" destId="{4DD0234C-0BD8-2C40-BB52-48979BD8349D}" srcOrd="1" destOrd="0" presId="urn:microsoft.com/office/officeart/2005/8/layout/radial5"/>
    <dgm:cxn modelId="{510AF250-A5D9-4148-B6B8-573E9D663F95}" type="presParOf" srcId="{4DD0234C-0BD8-2C40-BB52-48979BD8349D}" destId="{7BE91C4E-8E54-244E-97EB-0519CA6BD35B}" srcOrd="0" destOrd="0" presId="urn:microsoft.com/office/officeart/2005/8/layout/radial5"/>
    <dgm:cxn modelId="{1858AA7F-6FE4-D34D-A366-4A63C3C44D70}" type="presParOf" srcId="{4BCFB38E-DC12-BF4C-B2AE-6F9FE10029CB}" destId="{11E57D27-DDEE-8B48-96F7-20ECFF24EC66}" srcOrd="2" destOrd="0" presId="urn:microsoft.com/office/officeart/2005/8/layout/radial5"/>
    <dgm:cxn modelId="{AE52AF31-1E06-DE4E-B2AE-AD5F22082A8A}" type="presParOf" srcId="{4BCFB38E-DC12-BF4C-B2AE-6F9FE10029CB}" destId="{2F18B88C-CF60-7742-9606-FE172570923C}" srcOrd="3" destOrd="0" presId="urn:microsoft.com/office/officeart/2005/8/layout/radial5"/>
    <dgm:cxn modelId="{6683752D-BF3A-284D-81C5-D9B0279236B4}" type="presParOf" srcId="{2F18B88C-CF60-7742-9606-FE172570923C}" destId="{DC4225D3-3CEE-574A-8A22-639A94A2206E}" srcOrd="0" destOrd="0" presId="urn:microsoft.com/office/officeart/2005/8/layout/radial5"/>
    <dgm:cxn modelId="{4FD7B91E-F9F3-2C47-8DEC-7DC3C4BD9C6A}" type="presParOf" srcId="{4BCFB38E-DC12-BF4C-B2AE-6F9FE10029CB}" destId="{AB67F885-30E3-3043-8977-D790DF13A374}" srcOrd="4" destOrd="0" presId="urn:microsoft.com/office/officeart/2005/8/layout/radial5"/>
    <dgm:cxn modelId="{05840FE0-E6AE-3041-9D67-FC032C20AB9C}" type="presParOf" srcId="{4BCFB38E-DC12-BF4C-B2AE-6F9FE10029CB}" destId="{D8F0D828-95EC-7D48-BB0F-898B9932CE4E}" srcOrd="5" destOrd="0" presId="urn:microsoft.com/office/officeart/2005/8/layout/radial5"/>
    <dgm:cxn modelId="{D23BAF26-F03B-8547-846D-53FA27EF50F7}" type="presParOf" srcId="{D8F0D828-95EC-7D48-BB0F-898B9932CE4E}" destId="{57EDC317-8C24-9E4D-B3F7-7F0EC0BC365D}" srcOrd="0" destOrd="0" presId="urn:microsoft.com/office/officeart/2005/8/layout/radial5"/>
    <dgm:cxn modelId="{D3B262A4-D4A2-2C4C-B77D-966A5D52F622}" type="presParOf" srcId="{4BCFB38E-DC12-BF4C-B2AE-6F9FE10029CB}" destId="{A1E7F911-4A44-7F49-9F1C-84DB2EF76C36}" srcOrd="6" destOrd="0" presId="urn:microsoft.com/office/officeart/2005/8/layout/radial5"/>
    <dgm:cxn modelId="{2D887E95-E108-A743-A3A5-8FC4809AC013}" type="presParOf" srcId="{4BCFB38E-DC12-BF4C-B2AE-6F9FE10029CB}" destId="{B2FE417C-4367-4F49-A944-65F4DE922AE9}" srcOrd="7" destOrd="0" presId="urn:microsoft.com/office/officeart/2005/8/layout/radial5"/>
    <dgm:cxn modelId="{82BCE5BF-2DED-7847-9B9A-0C5A360FFB70}" type="presParOf" srcId="{B2FE417C-4367-4F49-A944-65F4DE922AE9}" destId="{C9E59623-4F50-B148-819C-002B557B7076}" srcOrd="0" destOrd="0" presId="urn:microsoft.com/office/officeart/2005/8/layout/radial5"/>
    <dgm:cxn modelId="{34EE29D2-8BFE-3249-B3D0-E96628AB2C9C}" type="presParOf" srcId="{4BCFB38E-DC12-BF4C-B2AE-6F9FE10029CB}" destId="{BE9B7B9C-1439-A446-8B61-859482FEA970}" srcOrd="8" destOrd="0" presId="urn:microsoft.com/office/officeart/2005/8/layout/radial5"/>
    <dgm:cxn modelId="{BDF8F6C8-E1B7-E44E-86A0-EC02860571BF}" type="presParOf" srcId="{4BCFB38E-DC12-BF4C-B2AE-6F9FE10029CB}" destId="{F7EDF588-C3C7-5E44-A5CE-499DACED870A}" srcOrd="9" destOrd="0" presId="urn:microsoft.com/office/officeart/2005/8/layout/radial5"/>
    <dgm:cxn modelId="{5D18B0A4-5BEE-D949-A8C9-5579B282453F}" type="presParOf" srcId="{F7EDF588-C3C7-5E44-A5CE-499DACED870A}" destId="{20631093-D96B-7F4C-92FC-E281F3134177}" srcOrd="0" destOrd="0" presId="urn:microsoft.com/office/officeart/2005/8/layout/radial5"/>
    <dgm:cxn modelId="{1C3B4265-CAE0-A840-97CE-5192ABE5666C}" type="presParOf" srcId="{4BCFB38E-DC12-BF4C-B2AE-6F9FE10029CB}" destId="{89FC947F-B92B-7640-98CA-479506A19FCD}" srcOrd="10" destOrd="0" presId="urn:microsoft.com/office/officeart/2005/8/layout/radial5"/>
    <dgm:cxn modelId="{94C0DED6-FE3A-504D-846D-E1D5221DA57B}" type="presParOf" srcId="{4BCFB38E-DC12-BF4C-B2AE-6F9FE10029CB}" destId="{1FE0804F-8239-4140-9C6E-BBE41264F49C}" srcOrd="11" destOrd="0" presId="urn:microsoft.com/office/officeart/2005/8/layout/radial5"/>
    <dgm:cxn modelId="{C24AA327-498B-9041-A751-AD12A3FA6F53}" type="presParOf" srcId="{1FE0804F-8239-4140-9C6E-BBE41264F49C}" destId="{2598D214-EBD2-BE46-BCCA-9C6E1ED921DA}" srcOrd="0" destOrd="0" presId="urn:microsoft.com/office/officeart/2005/8/layout/radial5"/>
    <dgm:cxn modelId="{F3D6BD91-534E-6C41-8ADB-F47835C3F863}" type="presParOf" srcId="{4BCFB38E-DC12-BF4C-B2AE-6F9FE10029CB}" destId="{1C031829-42B9-164E-A09D-C431C5332125}" srcOrd="12" destOrd="0" presId="urn:microsoft.com/office/officeart/2005/8/layout/radial5"/>
    <dgm:cxn modelId="{CBA47DF2-8A86-4D43-A7E8-8771519AC0C0}" type="presParOf" srcId="{4BCFB38E-DC12-BF4C-B2AE-6F9FE10029CB}" destId="{E05C898E-8E44-0B40-ABFB-B898F3592843}" srcOrd="13" destOrd="0" presId="urn:microsoft.com/office/officeart/2005/8/layout/radial5"/>
    <dgm:cxn modelId="{537C4C55-201B-7642-99E0-78C5F70E75C7}" type="presParOf" srcId="{E05C898E-8E44-0B40-ABFB-B898F3592843}" destId="{80D6B035-8111-0C45-950A-55FEB9479190}" srcOrd="0" destOrd="0" presId="urn:microsoft.com/office/officeart/2005/8/layout/radial5"/>
    <dgm:cxn modelId="{8D2ED25A-C444-084E-B59B-C47AFD408AFF}" type="presParOf" srcId="{4BCFB38E-DC12-BF4C-B2AE-6F9FE10029CB}" destId="{849C187C-03C8-444B-BE3D-5FB8DE81685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D57BD-B275-F543-BDD0-9B1C613B6CF4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EAD6C4-19C3-9148-BDD3-B488545C6DAD}">
      <dgm:prSet/>
      <dgm:spPr/>
      <dgm:t>
        <a:bodyPr/>
        <a:lstStyle/>
        <a:p>
          <a:pPr rtl="0"/>
          <a:r>
            <a:rPr lang="en-US" dirty="0" smtClean="0"/>
            <a:t>OER</a:t>
          </a:r>
          <a:endParaRPr lang="en-US" dirty="0"/>
        </a:p>
      </dgm:t>
    </dgm:pt>
    <dgm:pt modelId="{D5AD10F3-4695-1C43-9D0A-9BA3D2C84DBC}" type="parTrans" cxnId="{838B8475-DF80-B741-AEC5-CFA306F7D81B}">
      <dgm:prSet/>
      <dgm:spPr/>
      <dgm:t>
        <a:bodyPr/>
        <a:lstStyle/>
        <a:p>
          <a:endParaRPr lang="en-US"/>
        </a:p>
      </dgm:t>
    </dgm:pt>
    <dgm:pt modelId="{22FAE398-C711-134E-AE9D-40AD1BEA84EC}" type="sibTrans" cxnId="{838B8475-DF80-B741-AEC5-CFA306F7D81B}">
      <dgm:prSet/>
      <dgm:spPr/>
      <dgm:t>
        <a:bodyPr/>
        <a:lstStyle/>
        <a:p>
          <a:endParaRPr lang="en-US"/>
        </a:p>
      </dgm:t>
    </dgm:pt>
    <dgm:pt modelId="{68CC0984-ECA7-464C-9B9C-9665207D469B}">
      <dgm:prSet/>
      <dgm:spPr/>
      <dgm:t>
        <a:bodyPr/>
        <a:lstStyle/>
        <a:p>
          <a:pPr rtl="0"/>
          <a:r>
            <a:rPr lang="en-US" dirty="0" smtClean="0"/>
            <a:t>Adapt</a:t>
          </a:r>
          <a:endParaRPr lang="en-US" dirty="0"/>
        </a:p>
      </dgm:t>
    </dgm:pt>
    <dgm:pt modelId="{FEDA3C71-ECF1-6F42-B3B0-7278A5D3BC24}" type="parTrans" cxnId="{2E9536DA-45D1-5F40-9681-BAFCAF984303}">
      <dgm:prSet/>
      <dgm:spPr/>
      <dgm:t>
        <a:bodyPr/>
        <a:lstStyle/>
        <a:p>
          <a:endParaRPr lang="en-US"/>
        </a:p>
      </dgm:t>
    </dgm:pt>
    <dgm:pt modelId="{417F9B84-2575-2047-9BF7-71145B17D667}" type="sibTrans" cxnId="{2E9536DA-45D1-5F40-9681-BAFCAF984303}">
      <dgm:prSet/>
      <dgm:spPr/>
      <dgm:t>
        <a:bodyPr/>
        <a:lstStyle/>
        <a:p>
          <a:endParaRPr lang="en-US"/>
        </a:p>
      </dgm:t>
    </dgm:pt>
    <dgm:pt modelId="{C37C57C1-94A1-7F4B-817D-2CED7D0C2843}">
      <dgm:prSet/>
      <dgm:spPr/>
      <dgm:t>
        <a:bodyPr/>
        <a:lstStyle/>
        <a:p>
          <a:pPr rtl="0"/>
          <a:r>
            <a:rPr lang="en-US" smtClean="0"/>
            <a:t>Create</a:t>
          </a:r>
          <a:endParaRPr lang="en-US"/>
        </a:p>
      </dgm:t>
    </dgm:pt>
    <dgm:pt modelId="{0AB85070-ABC1-DD43-BAC0-43C99078350D}" type="parTrans" cxnId="{62AD101E-2435-D149-B560-CCCE274C4D3D}">
      <dgm:prSet/>
      <dgm:spPr/>
      <dgm:t>
        <a:bodyPr/>
        <a:lstStyle/>
        <a:p>
          <a:endParaRPr lang="en-US"/>
        </a:p>
      </dgm:t>
    </dgm:pt>
    <dgm:pt modelId="{1E1A8D95-E8C5-794D-A40A-5D280F309ED7}" type="sibTrans" cxnId="{62AD101E-2435-D149-B560-CCCE274C4D3D}">
      <dgm:prSet/>
      <dgm:spPr/>
      <dgm:t>
        <a:bodyPr/>
        <a:lstStyle/>
        <a:p>
          <a:endParaRPr lang="en-US"/>
        </a:p>
      </dgm:t>
    </dgm:pt>
    <dgm:pt modelId="{3D91EF15-0444-574A-99A5-C426331D473D}">
      <dgm:prSet/>
      <dgm:spPr/>
      <dgm:t>
        <a:bodyPr/>
        <a:lstStyle/>
        <a:p>
          <a:pPr rtl="0"/>
          <a:r>
            <a:rPr lang="en-US" dirty="0" smtClean="0"/>
            <a:t>Share</a:t>
          </a:r>
          <a:endParaRPr lang="en-US" dirty="0"/>
        </a:p>
      </dgm:t>
    </dgm:pt>
    <dgm:pt modelId="{72A5AB2B-74C5-7649-BF12-1AD573CF7381}" type="parTrans" cxnId="{DCD57D92-E9F5-F14F-89FA-23AB32DE7481}">
      <dgm:prSet/>
      <dgm:spPr/>
      <dgm:t>
        <a:bodyPr/>
        <a:lstStyle/>
        <a:p>
          <a:endParaRPr lang="en-US"/>
        </a:p>
      </dgm:t>
    </dgm:pt>
    <dgm:pt modelId="{806F73C0-E6FA-D346-9475-C83A64D5B554}" type="sibTrans" cxnId="{DCD57D92-E9F5-F14F-89FA-23AB32DE7481}">
      <dgm:prSet/>
      <dgm:spPr/>
      <dgm:t>
        <a:bodyPr/>
        <a:lstStyle/>
        <a:p>
          <a:endParaRPr lang="en-US"/>
        </a:p>
      </dgm:t>
    </dgm:pt>
    <dgm:pt modelId="{C3438E22-25A4-0F42-A815-9CADFFC3C28A}">
      <dgm:prSet/>
      <dgm:spPr/>
      <dgm:t>
        <a:bodyPr/>
        <a:lstStyle/>
        <a:p>
          <a:pPr rtl="0"/>
          <a:r>
            <a:rPr lang="en-US" smtClean="0"/>
            <a:t>Use</a:t>
          </a:r>
          <a:endParaRPr lang="en-US"/>
        </a:p>
      </dgm:t>
    </dgm:pt>
    <dgm:pt modelId="{406C0F23-904E-F940-BD40-2AA207E7C995}" type="parTrans" cxnId="{5282CCAE-7B7F-2E44-A782-9D584183F3F1}">
      <dgm:prSet/>
      <dgm:spPr/>
      <dgm:t>
        <a:bodyPr/>
        <a:lstStyle/>
        <a:p>
          <a:endParaRPr lang="en-US"/>
        </a:p>
      </dgm:t>
    </dgm:pt>
    <dgm:pt modelId="{ED2788CB-38AC-F44B-955B-E8F3D13B4C09}" type="sibTrans" cxnId="{5282CCAE-7B7F-2E44-A782-9D584183F3F1}">
      <dgm:prSet/>
      <dgm:spPr/>
      <dgm:t>
        <a:bodyPr/>
        <a:lstStyle/>
        <a:p>
          <a:endParaRPr lang="en-US"/>
        </a:p>
      </dgm:t>
    </dgm:pt>
    <dgm:pt modelId="{67729912-0A48-B740-B171-6B1C633E3926}">
      <dgm:prSet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82E8EA04-CE2F-0644-B947-A5A8F46C9BBD}" type="parTrans" cxnId="{121DBE8D-A4D5-5848-9E37-CDCCD2D2CF8E}">
      <dgm:prSet/>
      <dgm:spPr/>
      <dgm:t>
        <a:bodyPr/>
        <a:lstStyle/>
        <a:p>
          <a:endParaRPr lang="en-US"/>
        </a:p>
      </dgm:t>
    </dgm:pt>
    <dgm:pt modelId="{B4923577-4C7B-0D4C-AA46-A7883848AFBF}" type="sibTrans" cxnId="{121DBE8D-A4D5-5848-9E37-CDCCD2D2CF8E}">
      <dgm:prSet/>
      <dgm:spPr/>
      <dgm:t>
        <a:bodyPr/>
        <a:lstStyle/>
        <a:p>
          <a:endParaRPr lang="en-US"/>
        </a:p>
      </dgm:t>
    </dgm:pt>
    <dgm:pt modelId="{67DD1E47-A42A-0B41-B7E7-2ECAC9D3C095}">
      <dgm:prSet/>
      <dgm:spPr/>
      <dgm:t>
        <a:bodyPr/>
        <a:lstStyle/>
        <a:p>
          <a:r>
            <a:rPr lang="en-US" dirty="0" smtClean="0"/>
            <a:t>Remix</a:t>
          </a:r>
          <a:endParaRPr lang="en-US" dirty="0"/>
        </a:p>
      </dgm:t>
    </dgm:pt>
    <dgm:pt modelId="{B68270AB-F0B7-6642-80DA-178DD918B76C}" type="parTrans" cxnId="{F9521A4E-1564-7E49-AE6C-EA1B4B26935D}">
      <dgm:prSet/>
      <dgm:spPr/>
      <dgm:t>
        <a:bodyPr/>
        <a:lstStyle/>
        <a:p>
          <a:endParaRPr lang="en-US"/>
        </a:p>
      </dgm:t>
    </dgm:pt>
    <dgm:pt modelId="{B33EF0B7-16DC-1740-A2A4-20BF0EB4DA7B}" type="sibTrans" cxnId="{F9521A4E-1564-7E49-AE6C-EA1B4B26935D}">
      <dgm:prSet/>
      <dgm:spPr/>
      <dgm:t>
        <a:bodyPr/>
        <a:lstStyle/>
        <a:p>
          <a:endParaRPr lang="en-US"/>
        </a:p>
      </dgm:t>
    </dgm:pt>
    <dgm:pt modelId="{49E89C9F-1A55-4245-9B34-932D10EE6457}" type="pres">
      <dgm:prSet presAssocID="{5B6D57BD-B275-F543-BDD0-9B1C613B6C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7D51B5-B799-4446-A0B9-9A7CD481F89A}" type="pres">
      <dgm:prSet presAssocID="{BBEAD6C4-19C3-9148-BDD3-B488545C6DAD}" presName="centerShape" presStyleLbl="node0" presStyleIdx="0" presStyleCnt="1"/>
      <dgm:spPr/>
      <dgm:t>
        <a:bodyPr/>
        <a:lstStyle/>
        <a:p>
          <a:endParaRPr lang="en-US"/>
        </a:p>
      </dgm:t>
    </dgm:pt>
    <dgm:pt modelId="{89131FBF-74C3-214F-A704-70E39768A233}" type="pres">
      <dgm:prSet presAssocID="{72A5AB2B-74C5-7649-BF12-1AD573CF7381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2506435A-9B60-2F49-A01F-6A07F7D6AFE3}" type="pres">
      <dgm:prSet presAssocID="{3D91EF15-0444-574A-99A5-C426331D47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D5559-B873-104C-9712-BA149F3202C8}" type="pres">
      <dgm:prSet presAssocID="{82E8EA04-CE2F-0644-B947-A5A8F46C9BBD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B533F843-99C2-4848-9193-8048346B81F3}" type="pres">
      <dgm:prSet presAssocID="{67729912-0A48-B740-B171-6B1C633E392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B9498-4C06-7C49-97D9-0352C3C7FD66}" type="pres">
      <dgm:prSet presAssocID="{0AB85070-ABC1-DD43-BAC0-43C99078350D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69CA912D-1B55-584D-97A1-F5145409909A}" type="pres">
      <dgm:prSet presAssocID="{C37C57C1-94A1-7F4B-817D-2CED7D0C28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6D31E-C396-5D4E-BE40-FC0338A43744}" type="pres">
      <dgm:prSet presAssocID="{FEDA3C71-ECF1-6F42-B3B0-7278A5D3BC24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D2251A2E-329C-1942-A772-569BF4B5C496}" type="pres">
      <dgm:prSet presAssocID="{68CC0984-ECA7-464C-9B9C-9665207D46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FD884-C1D1-DE46-923D-B38A270B2022}" type="pres">
      <dgm:prSet presAssocID="{B68270AB-F0B7-6642-80DA-178DD918B76C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57171F1B-4A20-344E-A181-D392475B5946}" type="pres">
      <dgm:prSet presAssocID="{67DD1E47-A42A-0B41-B7E7-2ECAC9D3C0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9E02C-B606-224E-91C3-A3306B76B937}" type="pres">
      <dgm:prSet presAssocID="{406C0F23-904E-F940-BD40-2AA207E7C995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0C0EC15D-B80E-E941-8FFF-AE0FBA9AE135}" type="pres">
      <dgm:prSet presAssocID="{C3438E22-25A4-0F42-A815-9CADFFC3C2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B8475-DF80-B741-AEC5-CFA306F7D81B}" srcId="{5B6D57BD-B275-F543-BDD0-9B1C613B6CF4}" destId="{BBEAD6C4-19C3-9148-BDD3-B488545C6DAD}" srcOrd="0" destOrd="0" parTransId="{D5AD10F3-4695-1C43-9D0A-9BA3D2C84DBC}" sibTransId="{22FAE398-C711-134E-AE9D-40AD1BEA84EC}"/>
    <dgm:cxn modelId="{F10764AB-E381-FF48-B245-4BC9F7677C6B}" type="presOf" srcId="{B68270AB-F0B7-6642-80DA-178DD918B76C}" destId="{FAEFD884-C1D1-DE46-923D-B38A270B2022}" srcOrd="0" destOrd="0" presId="urn:microsoft.com/office/officeart/2005/8/layout/radial4"/>
    <dgm:cxn modelId="{08AA89E3-4A7D-014D-809C-8DA4C01DEF1F}" type="presOf" srcId="{406C0F23-904E-F940-BD40-2AA207E7C995}" destId="{15A9E02C-B606-224E-91C3-A3306B76B937}" srcOrd="0" destOrd="0" presId="urn:microsoft.com/office/officeart/2005/8/layout/radial4"/>
    <dgm:cxn modelId="{39113E5C-5E71-2647-8ECA-09EB7029A78F}" type="presOf" srcId="{82E8EA04-CE2F-0644-B947-A5A8F46C9BBD}" destId="{EA6D5559-B873-104C-9712-BA149F3202C8}" srcOrd="0" destOrd="0" presId="urn:microsoft.com/office/officeart/2005/8/layout/radial4"/>
    <dgm:cxn modelId="{5E620C5E-5141-854F-A6A1-8B5AF5656380}" type="presOf" srcId="{67729912-0A48-B740-B171-6B1C633E3926}" destId="{B533F843-99C2-4848-9193-8048346B81F3}" srcOrd="0" destOrd="0" presId="urn:microsoft.com/office/officeart/2005/8/layout/radial4"/>
    <dgm:cxn modelId="{00147E0C-3378-B54D-B99D-DE1E4CBD941D}" type="presOf" srcId="{C3438E22-25A4-0F42-A815-9CADFFC3C28A}" destId="{0C0EC15D-B80E-E941-8FFF-AE0FBA9AE135}" srcOrd="0" destOrd="0" presId="urn:microsoft.com/office/officeart/2005/8/layout/radial4"/>
    <dgm:cxn modelId="{B33CAA00-A44C-D446-8E80-6B1DF8C9BDAD}" type="presOf" srcId="{0AB85070-ABC1-DD43-BAC0-43C99078350D}" destId="{34AB9498-4C06-7C49-97D9-0352C3C7FD66}" srcOrd="0" destOrd="0" presId="urn:microsoft.com/office/officeart/2005/8/layout/radial4"/>
    <dgm:cxn modelId="{BA303EE9-62CD-5948-A832-43D8C5925A89}" type="presOf" srcId="{3D91EF15-0444-574A-99A5-C426331D473D}" destId="{2506435A-9B60-2F49-A01F-6A07F7D6AFE3}" srcOrd="0" destOrd="0" presId="urn:microsoft.com/office/officeart/2005/8/layout/radial4"/>
    <dgm:cxn modelId="{5282CCAE-7B7F-2E44-A782-9D584183F3F1}" srcId="{BBEAD6C4-19C3-9148-BDD3-B488545C6DAD}" destId="{C3438E22-25A4-0F42-A815-9CADFFC3C28A}" srcOrd="5" destOrd="0" parTransId="{406C0F23-904E-F940-BD40-2AA207E7C995}" sibTransId="{ED2788CB-38AC-F44B-955B-E8F3D13B4C09}"/>
    <dgm:cxn modelId="{240E9EDF-DEDB-D944-BBA2-21872DB9BCC3}" type="presOf" srcId="{FEDA3C71-ECF1-6F42-B3B0-7278A5D3BC24}" destId="{5D56D31E-C396-5D4E-BE40-FC0338A43744}" srcOrd="0" destOrd="0" presId="urn:microsoft.com/office/officeart/2005/8/layout/radial4"/>
    <dgm:cxn modelId="{DCD57D92-E9F5-F14F-89FA-23AB32DE7481}" srcId="{BBEAD6C4-19C3-9148-BDD3-B488545C6DAD}" destId="{3D91EF15-0444-574A-99A5-C426331D473D}" srcOrd="0" destOrd="0" parTransId="{72A5AB2B-74C5-7649-BF12-1AD573CF7381}" sibTransId="{806F73C0-E6FA-D346-9475-C83A64D5B554}"/>
    <dgm:cxn modelId="{3EC25804-A871-6B4D-80F9-FD26E502255A}" type="presOf" srcId="{68CC0984-ECA7-464C-9B9C-9665207D469B}" destId="{D2251A2E-329C-1942-A772-569BF4B5C496}" srcOrd="0" destOrd="0" presId="urn:microsoft.com/office/officeart/2005/8/layout/radial4"/>
    <dgm:cxn modelId="{D6074680-FBE7-854D-9375-9C3FE8D406BB}" type="presOf" srcId="{C37C57C1-94A1-7F4B-817D-2CED7D0C2843}" destId="{69CA912D-1B55-584D-97A1-F5145409909A}" srcOrd="0" destOrd="0" presId="urn:microsoft.com/office/officeart/2005/8/layout/radial4"/>
    <dgm:cxn modelId="{2038505B-2C94-1446-89AE-3C9F4DF890CC}" type="presOf" srcId="{67DD1E47-A42A-0B41-B7E7-2ECAC9D3C095}" destId="{57171F1B-4A20-344E-A181-D392475B5946}" srcOrd="0" destOrd="0" presId="urn:microsoft.com/office/officeart/2005/8/layout/radial4"/>
    <dgm:cxn modelId="{87F44666-CCC1-F241-AF66-4A390C67C869}" type="presOf" srcId="{5B6D57BD-B275-F543-BDD0-9B1C613B6CF4}" destId="{49E89C9F-1A55-4245-9B34-932D10EE6457}" srcOrd="0" destOrd="0" presId="urn:microsoft.com/office/officeart/2005/8/layout/radial4"/>
    <dgm:cxn modelId="{2477E503-2089-2C46-B23B-3E1E366D3E69}" type="presOf" srcId="{BBEAD6C4-19C3-9148-BDD3-B488545C6DAD}" destId="{E47D51B5-B799-4446-A0B9-9A7CD481F89A}" srcOrd="0" destOrd="0" presId="urn:microsoft.com/office/officeart/2005/8/layout/radial4"/>
    <dgm:cxn modelId="{121DBE8D-A4D5-5848-9E37-CDCCD2D2CF8E}" srcId="{BBEAD6C4-19C3-9148-BDD3-B488545C6DAD}" destId="{67729912-0A48-B740-B171-6B1C633E3926}" srcOrd="1" destOrd="0" parTransId="{82E8EA04-CE2F-0644-B947-A5A8F46C9BBD}" sibTransId="{B4923577-4C7B-0D4C-AA46-A7883848AFBF}"/>
    <dgm:cxn modelId="{62AD101E-2435-D149-B560-CCCE274C4D3D}" srcId="{BBEAD6C4-19C3-9148-BDD3-B488545C6DAD}" destId="{C37C57C1-94A1-7F4B-817D-2CED7D0C2843}" srcOrd="2" destOrd="0" parTransId="{0AB85070-ABC1-DD43-BAC0-43C99078350D}" sibTransId="{1E1A8D95-E8C5-794D-A40A-5D280F309ED7}"/>
    <dgm:cxn modelId="{2E9536DA-45D1-5F40-9681-BAFCAF984303}" srcId="{BBEAD6C4-19C3-9148-BDD3-B488545C6DAD}" destId="{68CC0984-ECA7-464C-9B9C-9665207D469B}" srcOrd="3" destOrd="0" parTransId="{FEDA3C71-ECF1-6F42-B3B0-7278A5D3BC24}" sibTransId="{417F9B84-2575-2047-9BF7-71145B17D667}"/>
    <dgm:cxn modelId="{F9521A4E-1564-7E49-AE6C-EA1B4B26935D}" srcId="{BBEAD6C4-19C3-9148-BDD3-B488545C6DAD}" destId="{67DD1E47-A42A-0B41-B7E7-2ECAC9D3C095}" srcOrd="4" destOrd="0" parTransId="{B68270AB-F0B7-6642-80DA-178DD918B76C}" sibTransId="{B33EF0B7-16DC-1740-A2A4-20BF0EB4DA7B}"/>
    <dgm:cxn modelId="{D4510E98-DF41-FE46-970A-70391B0E053E}" type="presOf" srcId="{72A5AB2B-74C5-7649-BF12-1AD573CF7381}" destId="{89131FBF-74C3-214F-A704-70E39768A233}" srcOrd="0" destOrd="0" presId="urn:microsoft.com/office/officeart/2005/8/layout/radial4"/>
    <dgm:cxn modelId="{0F186E8B-1C01-DC47-89F7-C5D3145099DF}" type="presParOf" srcId="{49E89C9F-1A55-4245-9B34-932D10EE6457}" destId="{E47D51B5-B799-4446-A0B9-9A7CD481F89A}" srcOrd="0" destOrd="0" presId="urn:microsoft.com/office/officeart/2005/8/layout/radial4"/>
    <dgm:cxn modelId="{66FA429A-A2F2-1740-92C2-A1C9D5C9D42E}" type="presParOf" srcId="{49E89C9F-1A55-4245-9B34-932D10EE6457}" destId="{89131FBF-74C3-214F-A704-70E39768A233}" srcOrd="1" destOrd="0" presId="urn:microsoft.com/office/officeart/2005/8/layout/radial4"/>
    <dgm:cxn modelId="{52D4A20E-BD9B-4045-9DC5-49BD445FBCCE}" type="presParOf" srcId="{49E89C9F-1A55-4245-9B34-932D10EE6457}" destId="{2506435A-9B60-2F49-A01F-6A07F7D6AFE3}" srcOrd="2" destOrd="0" presId="urn:microsoft.com/office/officeart/2005/8/layout/radial4"/>
    <dgm:cxn modelId="{3D6975DC-D226-334D-88EC-A7ECF5AE6886}" type="presParOf" srcId="{49E89C9F-1A55-4245-9B34-932D10EE6457}" destId="{EA6D5559-B873-104C-9712-BA149F3202C8}" srcOrd="3" destOrd="0" presId="urn:microsoft.com/office/officeart/2005/8/layout/radial4"/>
    <dgm:cxn modelId="{E9C29C31-22BE-4E4A-975A-BA7FEF76347D}" type="presParOf" srcId="{49E89C9F-1A55-4245-9B34-932D10EE6457}" destId="{B533F843-99C2-4848-9193-8048346B81F3}" srcOrd="4" destOrd="0" presId="urn:microsoft.com/office/officeart/2005/8/layout/radial4"/>
    <dgm:cxn modelId="{7E78B937-7E78-A443-88B4-8DD4B5AB4868}" type="presParOf" srcId="{49E89C9F-1A55-4245-9B34-932D10EE6457}" destId="{34AB9498-4C06-7C49-97D9-0352C3C7FD66}" srcOrd="5" destOrd="0" presId="urn:microsoft.com/office/officeart/2005/8/layout/radial4"/>
    <dgm:cxn modelId="{F3235094-099A-604E-A911-1AA5AD7687C0}" type="presParOf" srcId="{49E89C9F-1A55-4245-9B34-932D10EE6457}" destId="{69CA912D-1B55-584D-97A1-F5145409909A}" srcOrd="6" destOrd="0" presId="urn:microsoft.com/office/officeart/2005/8/layout/radial4"/>
    <dgm:cxn modelId="{CE5CCD60-C703-6D47-96BA-F4659FC850A8}" type="presParOf" srcId="{49E89C9F-1A55-4245-9B34-932D10EE6457}" destId="{5D56D31E-C396-5D4E-BE40-FC0338A43744}" srcOrd="7" destOrd="0" presId="urn:microsoft.com/office/officeart/2005/8/layout/radial4"/>
    <dgm:cxn modelId="{734113F6-FB89-B348-B20C-0A0EA8A34B81}" type="presParOf" srcId="{49E89C9F-1A55-4245-9B34-932D10EE6457}" destId="{D2251A2E-329C-1942-A772-569BF4B5C496}" srcOrd="8" destOrd="0" presId="urn:microsoft.com/office/officeart/2005/8/layout/radial4"/>
    <dgm:cxn modelId="{803B54D4-9FDF-4D49-B322-40210E258D86}" type="presParOf" srcId="{49E89C9F-1A55-4245-9B34-932D10EE6457}" destId="{FAEFD884-C1D1-DE46-923D-B38A270B2022}" srcOrd="9" destOrd="0" presId="urn:microsoft.com/office/officeart/2005/8/layout/radial4"/>
    <dgm:cxn modelId="{F3A66CF6-84A6-CF41-A2C0-9B863747D1F9}" type="presParOf" srcId="{49E89C9F-1A55-4245-9B34-932D10EE6457}" destId="{57171F1B-4A20-344E-A181-D392475B5946}" srcOrd="10" destOrd="0" presId="urn:microsoft.com/office/officeart/2005/8/layout/radial4"/>
    <dgm:cxn modelId="{A546A3EF-0F08-2446-BBA3-83DF91E3D678}" type="presParOf" srcId="{49E89C9F-1A55-4245-9B34-932D10EE6457}" destId="{15A9E02C-B606-224E-91C3-A3306B76B937}" srcOrd="11" destOrd="0" presId="urn:microsoft.com/office/officeart/2005/8/layout/radial4"/>
    <dgm:cxn modelId="{06B318F6-E665-F045-97C5-338E9F4C6881}" type="presParOf" srcId="{49E89C9F-1A55-4245-9B34-932D10EE6457}" destId="{0C0EC15D-B80E-E941-8FFF-AE0FBA9AE13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C907-38F5-7D48-A56C-325C6E9B0604}">
      <dsp:nvSpPr>
        <dsp:cNvPr id="0" name=""/>
        <dsp:cNvSpPr/>
      </dsp:nvSpPr>
      <dsp:spPr>
        <a:xfrm>
          <a:off x="3455789" y="1715047"/>
          <a:ext cx="1318021" cy="13180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OER</a:t>
          </a:r>
          <a:endParaRPr lang="en-US" sz="3900" kern="1200" dirty="0"/>
        </a:p>
      </dsp:txBody>
      <dsp:txXfrm>
        <a:off x="3648809" y="1908067"/>
        <a:ext cx="931981" cy="931981"/>
      </dsp:txXfrm>
    </dsp:sp>
    <dsp:sp modelId="{4DD0234C-0BD8-2C40-BB52-48979BD8349D}">
      <dsp:nvSpPr>
        <dsp:cNvPr id="0" name=""/>
        <dsp:cNvSpPr/>
      </dsp:nvSpPr>
      <dsp:spPr>
        <a:xfrm rot="16200000">
          <a:off x="3975335" y="1235737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17174" y="1367201"/>
        <a:ext cx="195250" cy="268877"/>
      </dsp:txXfrm>
    </dsp:sp>
    <dsp:sp modelId="{11E57D27-DDEE-8B48-96F7-20ECFF24EC66}">
      <dsp:nvSpPr>
        <dsp:cNvPr id="0" name=""/>
        <dsp:cNvSpPr/>
      </dsp:nvSpPr>
      <dsp:spPr>
        <a:xfrm>
          <a:off x="3521690" y="2547"/>
          <a:ext cx="1186219" cy="11862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Courses</a:t>
          </a:r>
          <a:endParaRPr lang="en-US" sz="1500" kern="1200" dirty="0"/>
        </a:p>
      </dsp:txBody>
      <dsp:txXfrm>
        <a:off x="3695408" y="176265"/>
        <a:ext cx="838783" cy="838783"/>
      </dsp:txXfrm>
    </dsp:sp>
    <dsp:sp modelId="{2F18B88C-CF60-7742-9606-FE172570923C}">
      <dsp:nvSpPr>
        <dsp:cNvPr id="0" name=""/>
        <dsp:cNvSpPr/>
      </dsp:nvSpPr>
      <dsp:spPr>
        <a:xfrm rot="19285714">
          <a:off x="4690130" y="1579964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99258" y="1695675"/>
        <a:ext cx="195250" cy="268877"/>
      </dsp:txXfrm>
    </dsp:sp>
    <dsp:sp modelId="{AB67F885-30E3-3043-8977-D790DF13A374}">
      <dsp:nvSpPr>
        <dsp:cNvPr id="0" name=""/>
        <dsp:cNvSpPr/>
      </dsp:nvSpPr>
      <dsp:spPr>
        <a:xfrm>
          <a:off x="4912100" y="672133"/>
          <a:ext cx="1186219" cy="11862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Modules</a:t>
          </a:r>
          <a:endParaRPr lang="en-US" sz="1500" kern="1200" dirty="0"/>
        </a:p>
      </dsp:txBody>
      <dsp:txXfrm>
        <a:off x="5085818" y="845851"/>
        <a:ext cx="838783" cy="838783"/>
      </dsp:txXfrm>
    </dsp:sp>
    <dsp:sp modelId="{D8F0D828-95EC-7D48-BB0F-898B9932CE4E}">
      <dsp:nvSpPr>
        <dsp:cNvPr id="0" name=""/>
        <dsp:cNvSpPr/>
      </dsp:nvSpPr>
      <dsp:spPr>
        <a:xfrm rot="771429">
          <a:off x="4866670" y="2353436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867719" y="2433751"/>
        <a:ext cx="195250" cy="268877"/>
      </dsp:txXfrm>
    </dsp:sp>
    <dsp:sp modelId="{A1E7F911-4A44-7F49-9F1C-84DB2EF76C36}">
      <dsp:nvSpPr>
        <dsp:cNvPr id="0" name=""/>
        <dsp:cNvSpPr/>
      </dsp:nvSpPr>
      <dsp:spPr>
        <a:xfrm>
          <a:off x="5255503" y="2176680"/>
          <a:ext cx="1186219" cy="11862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Learning Objects</a:t>
          </a:r>
          <a:endParaRPr lang="en-US" sz="1500" kern="1200" dirty="0"/>
        </a:p>
      </dsp:txBody>
      <dsp:txXfrm>
        <a:off x="5429221" y="2350398"/>
        <a:ext cx="838783" cy="838783"/>
      </dsp:txXfrm>
    </dsp:sp>
    <dsp:sp modelId="{B2FE417C-4367-4F49-A944-65F4DE922AE9}">
      <dsp:nvSpPr>
        <dsp:cNvPr id="0" name=""/>
        <dsp:cNvSpPr/>
      </dsp:nvSpPr>
      <dsp:spPr>
        <a:xfrm rot="3857143">
          <a:off x="4372016" y="2973712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95702" y="3025641"/>
        <a:ext cx="195250" cy="268877"/>
      </dsp:txXfrm>
    </dsp:sp>
    <dsp:sp modelId="{BE9B7B9C-1439-A446-8B61-859482FEA970}">
      <dsp:nvSpPr>
        <dsp:cNvPr id="0" name=""/>
        <dsp:cNvSpPr/>
      </dsp:nvSpPr>
      <dsp:spPr>
        <a:xfrm>
          <a:off x="4293309" y="3383233"/>
          <a:ext cx="1186219" cy="11862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Textbooks</a:t>
          </a:r>
          <a:endParaRPr lang="en-US" sz="1500" kern="1200" dirty="0"/>
        </a:p>
      </dsp:txBody>
      <dsp:txXfrm>
        <a:off x="4467027" y="3556951"/>
        <a:ext cx="838783" cy="838783"/>
      </dsp:txXfrm>
    </dsp:sp>
    <dsp:sp modelId="{F7EDF588-C3C7-5E44-A5CE-499DACED870A}">
      <dsp:nvSpPr>
        <dsp:cNvPr id="0" name=""/>
        <dsp:cNvSpPr/>
      </dsp:nvSpPr>
      <dsp:spPr>
        <a:xfrm rot="6942857">
          <a:off x="3578654" y="2973712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638646" y="3025641"/>
        <a:ext cx="195250" cy="268877"/>
      </dsp:txXfrm>
    </dsp:sp>
    <dsp:sp modelId="{89FC947F-B92B-7640-98CA-479506A19FCD}">
      <dsp:nvSpPr>
        <dsp:cNvPr id="0" name=""/>
        <dsp:cNvSpPr/>
      </dsp:nvSpPr>
      <dsp:spPr>
        <a:xfrm>
          <a:off x="2750070" y="3383233"/>
          <a:ext cx="1186219" cy="11862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Videos</a:t>
          </a:r>
          <a:endParaRPr lang="en-US" sz="1500" kern="1200" dirty="0"/>
        </a:p>
      </dsp:txBody>
      <dsp:txXfrm>
        <a:off x="2923788" y="3556951"/>
        <a:ext cx="838783" cy="838783"/>
      </dsp:txXfrm>
    </dsp:sp>
    <dsp:sp modelId="{1FE0804F-8239-4140-9C6E-BBE41264F49C}">
      <dsp:nvSpPr>
        <dsp:cNvPr id="0" name=""/>
        <dsp:cNvSpPr/>
      </dsp:nvSpPr>
      <dsp:spPr>
        <a:xfrm rot="10028571">
          <a:off x="3084000" y="2353436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166629" y="2433751"/>
        <a:ext cx="195250" cy="268877"/>
      </dsp:txXfrm>
    </dsp:sp>
    <dsp:sp modelId="{1C031829-42B9-164E-A09D-C431C5332125}">
      <dsp:nvSpPr>
        <dsp:cNvPr id="0" name=""/>
        <dsp:cNvSpPr/>
      </dsp:nvSpPr>
      <dsp:spPr>
        <a:xfrm>
          <a:off x="1787876" y="2176680"/>
          <a:ext cx="1186219" cy="11862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 Banks</a:t>
          </a:r>
          <a:endParaRPr lang="en-US" sz="1600" b="1" kern="1200" dirty="0"/>
        </a:p>
      </dsp:txBody>
      <dsp:txXfrm>
        <a:off x="1961594" y="2350398"/>
        <a:ext cx="838783" cy="838783"/>
      </dsp:txXfrm>
    </dsp:sp>
    <dsp:sp modelId="{E05C898E-8E44-0B40-ABFB-B898F3592843}">
      <dsp:nvSpPr>
        <dsp:cNvPr id="0" name=""/>
        <dsp:cNvSpPr/>
      </dsp:nvSpPr>
      <dsp:spPr>
        <a:xfrm rot="13114286">
          <a:off x="3260540" y="1579964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35090" y="1695675"/>
        <a:ext cx="195250" cy="268877"/>
      </dsp:txXfrm>
    </dsp:sp>
    <dsp:sp modelId="{849C187C-03C8-444B-BE3D-5FB8DE816851}">
      <dsp:nvSpPr>
        <dsp:cNvPr id="0" name=""/>
        <dsp:cNvSpPr/>
      </dsp:nvSpPr>
      <dsp:spPr>
        <a:xfrm>
          <a:off x="2131279" y="672133"/>
          <a:ext cx="1186219" cy="11862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Images</a:t>
          </a:r>
          <a:endParaRPr lang="en-US" sz="1600" b="1" kern="1200" dirty="0"/>
        </a:p>
      </dsp:txBody>
      <dsp:txXfrm>
        <a:off x="2304997" y="845851"/>
        <a:ext cx="838783" cy="83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D51B5-B799-4446-A0B9-9A7CD481F89A}">
      <dsp:nvSpPr>
        <dsp:cNvPr id="0" name=""/>
        <dsp:cNvSpPr/>
      </dsp:nvSpPr>
      <dsp:spPr>
        <a:xfrm>
          <a:off x="3102535" y="2470082"/>
          <a:ext cx="2024529" cy="20245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OER</a:t>
          </a:r>
          <a:endParaRPr lang="en-US" sz="6300" kern="1200" dirty="0"/>
        </a:p>
      </dsp:txBody>
      <dsp:txXfrm>
        <a:off x="3399020" y="2766567"/>
        <a:ext cx="1431559" cy="1431559"/>
      </dsp:txXfrm>
    </dsp:sp>
    <dsp:sp modelId="{89131FBF-74C3-214F-A704-70E39768A233}">
      <dsp:nvSpPr>
        <dsp:cNvPr id="0" name=""/>
        <dsp:cNvSpPr/>
      </dsp:nvSpPr>
      <dsp:spPr>
        <a:xfrm rot="10800000">
          <a:off x="1050534" y="3193851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6435A-9B60-2F49-A01F-6A07F7D6AFE3}">
      <dsp:nvSpPr>
        <dsp:cNvPr id="0" name=""/>
        <dsp:cNvSpPr/>
      </dsp:nvSpPr>
      <dsp:spPr>
        <a:xfrm>
          <a:off x="341949" y="291547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Share</a:t>
          </a:r>
          <a:endParaRPr lang="en-US" sz="3500" kern="1200" dirty="0"/>
        </a:p>
      </dsp:txBody>
      <dsp:txXfrm>
        <a:off x="375155" y="2948684"/>
        <a:ext cx="1350758" cy="1067324"/>
      </dsp:txXfrm>
    </dsp:sp>
    <dsp:sp modelId="{EA6D5559-B873-104C-9712-BA149F3202C8}">
      <dsp:nvSpPr>
        <dsp:cNvPr id="0" name=""/>
        <dsp:cNvSpPr/>
      </dsp:nvSpPr>
      <dsp:spPr>
        <a:xfrm rot="12960000">
          <a:off x="1450585" y="1962620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3F843-99C2-4848-9193-8048346B81F3}">
      <dsp:nvSpPr>
        <dsp:cNvPr id="0" name=""/>
        <dsp:cNvSpPr/>
      </dsp:nvSpPr>
      <dsp:spPr>
        <a:xfrm>
          <a:off x="927171" y="111434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Find</a:t>
          </a:r>
          <a:endParaRPr lang="en-US" sz="3500" kern="1200" dirty="0"/>
        </a:p>
      </dsp:txBody>
      <dsp:txXfrm>
        <a:off x="960377" y="1147554"/>
        <a:ext cx="1350758" cy="1067324"/>
      </dsp:txXfrm>
    </dsp:sp>
    <dsp:sp modelId="{34AB9498-4C06-7C49-97D9-0352C3C7FD66}">
      <dsp:nvSpPr>
        <dsp:cNvPr id="0" name=""/>
        <dsp:cNvSpPr/>
      </dsp:nvSpPr>
      <dsp:spPr>
        <a:xfrm rot="15120000">
          <a:off x="2497933" y="1201678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A912D-1B55-584D-97A1-F5145409909A}">
      <dsp:nvSpPr>
        <dsp:cNvPr id="0" name=""/>
        <dsp:cNvSpPr/>
      </dsp:nvSpPr>
      <dsp:spPr>
        <a:xfrm>
          <a:off x="2459304" y="1189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Create</a:t>
          </a:r>
          <a:endParaRPr lang="en-US" sz="3500" kern="1200"/>
        </a:p>
      </dsp:txBody>
      <dsp:txXfrm>
        <a:off x="2492510" y="34395"/>
        <a:ext cx="1350758" cy="1067324"/>
      </dsp:txXfrm>
    </dsp:sp>
    <dsp:sp modelId="{5D56D31E-C396-5D4E-BE40-FC0338A43744}">
      <dsp:nvSpPr>
        <dsp:cNvPr id="0" name=""/>
        <dsp:cNvSpPr/>
      </dsp:nvSpPr>
      <dsp:spPr>
        <a:xfrm rot="17280000">
          <a:off x="3792526" y="1201678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51A2E-329C-1942-A772-569BF4B5C496}">
      <dsp:nvSpPr>
        <dsp:cNvPr id="0" name=""/>
        <dsp:cNvSpPr/>
      </dsp:nvSpPr>
      <dsp:spPr>
        <a:xfrm>
          <a:off x="4353124" y="1189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Adapt</a:t>
          </a:r>
          <a:endParaRPr lang="en-US" sz="3500" kern="1200" dirty="0"/>
        </a:p>
      </dsp:txBody>
      <dsp:txXfrm>
        <a:off x="4386330" y="34395"/>
        <a:ext cx="1350758" cy="1067324"/>
      </dsp:txXfrm>
    </dsp:sp>
    <dsp:sp modelId="{FAEFD884-C1D1-DE46-923D-B38A270B2022}">
      <dsp:nvSpPr>
        <dsp:cNvPr id="0" name=""/>
        <dsp:cNvSpPr/>
      </dsp:nvSpPr>
      <dsp:spPr>
        <a:xfrm rot="19440000">
          <a:off x="4839873" y="1962620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71F1B-4A20-344E-A181-D392475B5946}">
      <dsp:nvSpPr>
        <dsp:cNvPr id="0" name=""/>
        <dsp:cNvSpPr/>
      </dsp:nvSpPr>
      <dsp:spPr>
        <a:xfrm>
          <a:off x="5885257" y="111434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Remix</a:t>
          </a:r>
          <a:endParaRPr lang="en-US" sz="3500" kern="1200" dirty="0"/>
        </a:p>
      </dsp:txBody>
      <dsp:txXfrm>
        <a:off x="5918463" y="1147554"/>
        <a:ext cx="1350758" cy="1067324"/>
      </dsp:txXfrm>
    </dsp:sp>
    <dsp:sp modelId="{15A9E02C-B606-224E-91C3-A3306B76B937}">
      <dsp:nvSpPr>
        <dsp:cNvPr id="0" name=""/>
        <dsp:cNvSpPr/>
      </dsp:nvSpPr>
      <dsp:spPr>
        <a:xfrm>
          <a:off x="5239924" y="3193851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EC15D-B80E-E941-8FFF-AE0FBA9AE135}">
      <dsp:nvSpPr>
        <dsp:cNvPr id="0" name=""/>
        <dsp:cNvSpPr/>
      </dsp:nvSpPr>
      <dsp:spPr>
        <a:xfrm>
          <a:off x="6470480" y="291547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Use</a:t>
          </a:r>
          <a:endParaRPr lang="en-US" sz="3500" kern="1200"/>
        </a:p>
      </dsp:txBody>
      <dsp:txXfrm>
        <a:off x="6503686" y="2948684"/>
        <a:ext cx="1350758" cy="106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22BE7D-1F01-7548-BAC0-9910D8B717F9}" type="datetimeFigureOut">
              <a:rPr lang="en-US"/>
              <a:pPr>
                <a:defRPr/>
              </a:pPr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6476DC-5932-5444-A889-E7EAEA80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8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49EE4C-3671-A342-9A29-7FEB60FA890A}" type="datetimeFigureOut">
              <a:rPr lang="en-US"/>
              <a:pPr>
                <a:defRPr/>
              </a:pPr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AD4236-DEAB-4042-A226-EB1A7C82C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3FC766-3F7C-FD41-9A05-D53D63E6FF2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5DAA1F-D101-7C45-93FA-00C7D079CBC3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dirty="0" smtClean="0"/>
              <a:t>https://</a:t>
            </a:r>
            <a:r>
              <a:rPr lang="en-US" sz="1200" dirty="0" err="1" smtClean="0"/>
              <a:t>wiki.creativecommons.org</a:t>
            </a:r>
            <a:r>
              <a:rPr lang="en-US" sz="1200" dirty="0" smtClean="0"/>
              <a:t>/</a:t>
            </a:r>
            <a:r>
              <a:rPr lang="en-US" sz="1200" dirty="0" err="1" smtClean="0"/>
              <a:t>File:CC_License_Compatibility_Chart.png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C6D900-7C61-9948-BDFC-6A64C52C35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0F189E-CD03-5645-92CD-571D2ED466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600" dirty="0">
                <a:latin typeface="Calibri" charset="0"/>
              </a:rPr>
              <a:t>What is it that you want to do? Create? Adapt? Remix?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600" dirty="0">
                <a:latin typeface="Calibri" charset="0"/>
              </a:rPr>
              <a:t>If you are interested in adapting resources your approach will be somewhat different than if you are creating an original work where you are including other OER.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600" dirty="0">
                <a:latin typeface="Calibri" charset="0"/>
              </a:rPr>
              <a:t>Adapting – some websites make it easy to adapt existing materials. Restructuring, adding content, omitting content.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600" dirty="0">
                <a:latin typeface="Calibri" charset="0"/>
              </a:rPr>
              <a:t>Most open content is not in a format that is easy to edit.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600" dirty="0" smtClean="0">
                <a:latin typeface="Calibri" charset="0"/>
              </a:rPr>
              <a:t>Using </a:t>
            </a:r>
            <a:r>
              <a:rPr lang="en-US" sz="1600" dirty="0">
                <a:latin typeface="Calibri" charset="0"/>
              </a:rPr>
              <a:t>– if you can’t find a single book that works for you, select several and assign what you need. The cost is free!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600" dirty="0">
                <a:latin typeface="Calibri" charset="0"/>
              </a:rPr>
              <a:t>Create your </a:t>
            </a:r>
            <a:r>
              <a:rPr lang="en-US" sz="1600" dirty="0" smtClean="0">
                <a:latin typeface="Calibri" charset="0"/>
              </a:rPr>
              <a:t>own </a:t>
            </a:r>
            <a:r>
              <a:rPr lang="en-US" sz="1600" dirty="0">
                <a:latin typeface="Calibri" charset="0"/>
              </a:rPr>
              <a:t>–We’ll talk mostly about creating your own works, but much of what we will discuss will apply to any aspect of working with OER.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40BB0-0041-6D4D-AD0F-B606EC7481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47629B-EC92-E841-B611-53652B7159E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274934-F6AB-D14D-864D-373787179C28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Bonus</a:t>
            </a:r>
            <a:r>
              <a:rPr lang="en-US" baseline="0" smtClean="0"/>
              <a:t> hidden slide </a:t>
            </a:r>
            <a:r>
              <a:rPr lang="en-US" baseline="0" dirty="0" smtClean="0"/>
              <a:t>– just because it captures my attention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D4236-DEAB-4042-A226-EB1A7C82CF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0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1FF580-E0C1-B847-ABE0-96C4EDC04A5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Focus on Free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86F332-08E2-BF4C-81EE-99AECDB6C70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756340-C4F4-BD44-9A7E-C6F8D9E3BD83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0ABB1-27BE-2F41-BB5C-FDF3FFAE78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D16324-2193-C84C-A383-C45D9B509BB6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Except, for the most part, we can’t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Copyright is a barrier to freely sharing and reusing educational materials and intellectual property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97D44B-BA29-3744-A9AC-C869BF09512D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283F7A-7431-D94F-BE5A-B58F4681548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Open licenses enable us to: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reuse the works of others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share our own works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build upon existing works to enhance the quality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adapt existing works to meet our own instructional goals and the needs of our students</a:t>
            </a:r>
          </a:p>
          <a:p>
            <a:pPr eaLnBrk="1" hangingPunct="1">
              <a:spcBef>
                <a:spcPct val="0"/>
              </a:spcBef>
            </a:pPr>
            <a:endParaRPr lang="en-US" sz="140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Some Rights Reserved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Certain permissions granted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Authors/Creators: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keep copyright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decide terms of use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tag creative works with a set of permissions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alibri" charset="0"/>
              </a:rPr>
              <a:t>Users easily know how they may use the works</a:t>
            </a:r>
          </a:p>
          <a:p>
            <a:pPr eaLnBrk="1" hangingPunct="1">
              <a:spcBef>
                <a:spcPct val="0"/>
              </a:spcBef>
            </a:pPr>
            <a:endParaRPr lang="en-US" sz="140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00DBD8-8F0D-7842-926F-185496AC99A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7C95FB-572D-194D-B95B-BAAA1EA7BBC7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63B650-0664-524B-BCCB-5FC8CCED4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99129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1B87B6-A87A-C944-8AD3-33BE5145F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90950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C196BB-DFB3-FC45-8B06-62A448BC7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78540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22FB79-C279-2448-AEC3-3503FCE82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85667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638801"/>
            <a:ext cx="7467600" cy="1243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85624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76400" y="5638801"/>
            <a:ext cx="7467600" cy="1243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5034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9EE65E-1187-0A40-8360-A8A1D1EE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8853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CC328E-E374-E441-92F6-4EC23F8F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5955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7D3AE2-DE39-A047-A32C-4CCA24792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336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A20368-2AB1-D342-8095-5BAD787B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7720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FD144C-9BD7-5A43-810F-A95DA7FF5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2269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37596"/>
      </p:ext>
    </p:extLst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4D5D70-5B55-7446-92BD-DCD8D67B6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2228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E3E0B3-E966-DF4F-A741-17F69C720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06102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6D7D26-31D9-274E-8035-EF737A4C1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8020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B180C-F8BF-0E4F-A506-41D9E8376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0171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5791200"/>
            <a:ext cx="3429000" cy="9144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4D1CA8-1DC0-1541-890D-9BFEEC933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26742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0EA318-36C0-3B4D-9AC7-470353841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9788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D6F768-F47E-9046-A291-7DF3413C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34776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50C9AA-4105-6347-B54C-CD33D77A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325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2BA270-8230-304A-AA9E-241D6651C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94788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89A8B8-8AAA-E842-9C36-308D26DD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809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5F8B5D-92DA-BB4E-88D7-89858F8C7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8924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9/15/14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A7AB76-FD12-A740-8848-E5E3605D6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440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562600" y="5791200"/>
            <a:ext cx="3429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Cambria Math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Cambria Math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5686425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ＭＳ Ｐゴシック" charset="0"/>
          <a:cs typeface="Cambria Math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charset="0"/>
          <a:ea typeface="ＭＳ Ｐゴシック" charset="0"/>
          <a:cs typeface="Cambria Math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flickr.com/photos/library_of_congress/with/2179922684/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 txBox="1">
            <a:spLocks/>
          </p:cNvSpPr>
          <p:nvPr/>
        </p:nvSpPr>
        <p:spPr bwMode="auto">
          <a:xfrm>
            <a:off x="304800" y="5562600"/>
            <a:ext cx="88392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endParaRPr lang="en-US" sz="4000" b="1">
              <a:solidFill>
                <a:srgbClr val="FFFFFF"/>
              </a:solidFill>
              <a:cs typeface="Cambria Math" charset="0"/>
            </a:endParaRPr>
          </a:p>
        </p:txBody>
      </p:sp>
      <p:sp>
        <p:nvSpPr>
          <p:cNvPr id="38914" name="TextBox 9"/>
          <p:cNvSpPr txBox="1">
            <a:spLocks noChangeArrowheads="1"/>
          </p:cNvSpPr>
          <p:nvPr/>
        </p:nvSpPr>
        <p:spPr bwMode="auto">
          <a:xfrm>
            <a:off x="762000" y="5056188"/>
            <a:ext cx="1905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Opensource.com</a:t>
            </a:r>
          </a:p>
          <a:p>
            <a:pPr eaLnBrk="1" hangingPunct="1"/>
            <a:r>
              <a:rPr lang="en-US" sz="1100"/>
              <a:t>Flickr </a:t>
            </a:r>
          </a:p>
        </p:txBody>
      </p:sp>
      <p:pic>
        <p:nvPicPr>
          <p:cNvPr id="38915" name="Picture 6" descr="op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0900"/>
            <a:ext cx="8382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381000" y="5334000"/>
            <a:ext cx="472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Image: https://www.flickr.com/photos/opensourceway/6555466069/</a:t>
            </a:r>
          </a:p>
        </p:txBody>
      </p: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0" y="56388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>
                <a:solidFill>
                  <a:schemeClr val="bg1"/>
                </a:solidFill>
              </a:rPr>
              <a:t>Reusing, Adapting, Revising, Remixing, &amp; Redistributing OER</a:t>
            </a:r>
            <a:endParaRPr 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68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573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57351" name="Object 12"/>
          <p:cNvGraphicFramePr>
            <a:graphicFrameLocks noChangeAspect="1"/>
          </p:cNvGraphicFramePr>
          <p:nvPr/>
        </p:nvGraphicFramePr>
        <p:xfrm>
          <a:off x="1108075" y="868363"/>
          <a:ext cx="6927850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Document" r:id="rId5" imgW="7035541" imgH="5206808" progId="Word.Document.12">
                  <p:embed/>
                </p:oleObj>
              </mc:Choice>
              <mc:Fallback>
                <p:oleObj name="Document" r:id="rId5" imgW="7035541" imgH="5206808" progId="Word.Document.1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868363"/>
                        <a:ext cx="6927850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cc atribution by licen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52400"/>
            <a:ext cx="48529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5" descr="cc licens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509963" cy="92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381000" y="1430338"/>
            <a:ext cx="3352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This license lets others distribute, remix, tweak, and build upon your work, even commercially, as long as they credit you for the original creation. 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Use for maximum dissemination and use of licensed materials.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3" descr="CC_License_Compatibility_Char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5" r="-4115"/>
          <a:stretch>
            <a:fillRect/>
          </a:stretch>
        </p:blipFill>
        <p:spPr>
          <a:xfrm>
            <a:off x="314325" y="838200"/>
            <a:ext cx="8515350" cy="4651375"/>
          </a:xfrm>
        </p:spPr>
      </p:pic>
      <p:sp>
        <p:nvSpPr>
          <p:cNvPr id="60418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239000" cy="1243013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CC License Compatibility</a:t>
            </a:r>
          </a:p>
        </p:txBody>
      </p:sp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76200" y="5562600"/>
            <a:ext cx="561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/>
              <a:t>Image: https://</a:t>
            </a:r>
            <a:r>
              <a:rPr lang="en-US" sz="1100" dirty="0" err="1"/>
              <a:t>wiki.creativecommons.org</a:t>
            </a:r>
            <a:r>
              <a:rPr lang="en-US" sz="1100" dirty="0"/>
              <a:t>/</a:t>
            </a:r>
            <a:r>
              <a:rPr lang="en-US" sz="1100" dirty="0" err="1"/>
              <a:t>File:CC_License_Compatibility_Chart.png</a:t>
            </a:r>
            <a:r>
              <a:rPr lang="en-US" sz="1100" dirty="0"/>
              <a:t> CC0 license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676400" y="5638800"/>
            <a:ext cx="7315200" cy="1243013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Public Domain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4100" dirty="0" smtClean="0"/>
              <a:t>First Published before 1923 = PD</a:t>
            </a:r>
          </a:p>
          <a:p>
            <a:pPr eaLnBrk="1" hangingPunct="1">
              <a:defRPr/>
            </a:pPr>
            <a:r>
              <a:rPr lang="en-US" sz="4100" dirty="0" smtClean="0"/>
              <a:t>Unpublished: Life </a:t>
            </a:r>
            <a:r>
              <a:rPr lang="en-US" sz="4100" dirty="0"/>
              <a:t>of the author plus 70 years and for works of corporate authorship to 120 years after creation or 95 years after publication, whichever endpoint is </a:t>
            </a:r>
            <a:r>
              <a:rPr lang="en-US" sz="4100" dirty="0" smtClean="0"/>
              <a:t>earlier</a:t>
            </a:r>
          </a:p>
          <a:p>
            <a:pPr marL="742950" lvl="2" indent="-342900" eaLnBrk="1" hangingPunct="1">
              <a:defRPr/>
            </a:pPr>
            <a:r>
              <a:rPr lang="en-US" sz="4100" dirty="0"/>
              <a:t>http://</a:t>
            </a:r>
            <a:r>
              <a:rPr lang="en-US" sz="4100" dirty="0" err="1"/>
              <a:t>copyright.cornell.edu</a:t>
            </a:r>
            <a:r>
              <a:rPr lang="en-US" sz="4100" dirty="0"/>
              <a:t>/resources/</a:t>
            </a:r>
            <a:r>
              <a:rPr lang="en-US" sz="4100" dirty="0" err="1" smtClean="0"/>
              <a:t>publicdomain.cfm</a:t>
            </a:r>
            <a:endParaRPr lang="en-US" sz="4100" dirty="0" smtClean="0"/>
          </a:p>
          <a:p>
            <a:pPr eaLnBrk="1" hangingPunct="1">
              <a:defRPr/>
            </a:pPr>
            <a:r>
              <a:rPr lang="en-US" sz="4100" dirty="0" smtClean="0"/>
              <a:t>Still Complex</a:t>
            </a:r>
          </a:p>
          <a:p>
            <a:pPr lvl="1" eaLnBrk="1" hangingPunct="1">
              <a:defRPr/>
            </a:pPr>
            <a:r>
              <a:rPr lang="en-US" sz="3600" dirty="0" smtClean="0"/>
              <a:t>Works are sometimes released with PD when they are not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6498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315200" cy="1243013"/>
          </a:xfrm>
        </p:spPr>
        <p:txBody>
          <a:bodyPr/>
          <a:lstStyle/>
          <a:p>
            <a:pPr algn="r"/>
            <a:r>
              <a:rPr lang="en-US">
                <a:latin typeface="Calibri" charset="0"/>
              </a:rPr>
              <a:t>Creating, Adapting, Using OER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8077200" cy="914400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USG Open Textbooks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USG Open Textbook Project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>
                <a:ea typeface="+mn-ea"/>
              </a:rPr>
              <a:t>d</a:t>
            </a:r>
            <a:r>
              <a:rPr lang="en-US" sz="2600" dirty="0" smtClean="0">
                <a:ea typeface="+mn-ea"/>
              </a:rPr>
              <a:t>eveloped open textbook as proof of concept for US History </a:t>
            </a:r>
            <a:r>
              <a:rPr lang="en-US" sz="2600" dirty="0">
                <a:ea typeface="+mn-ea"/>
              </a:rPr>
              <a:t>(</a:t>
            </a:r>
            <a:r>
              <a:rPr lang="en-US" sz="2600" dirty="0" smtClean="0">
                <a:ea typeface="+mn-ea"/>
              </a:rPr>
              <a:t>first </a:t>
            </a:r>
            <a:r>
              <a:rPr lang="en-US" sz="2600" dirty="0">
                <a:ea typeface="+mn-ea"/>
              </a:rPr>
              <a:t>used in summer </a:t>
            </a:r>
            <a:r>
              <a:rPr lang="en-US" sz="2600" dirty="0" smtClean="0">
                <a:ea typeface="+mn-ea"/>
              </a:rPr>
              <a:t>2013)</a:t>
            </a:r>
            <a:endParaRPr lang="en-US" sz="26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ea typeface="+mn-ea"/>
              </a:rPr>
              <a:t>model for developing open textbooks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Partnered with eCore, University Press of North Georgia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Current Downloads: 1456 from Podcast Server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eCore planning to implement open textbooks for all courses by 2016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women working 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6513"/>
            <a:ext cx="915035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144000" cy="77152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THE COLLABORATIVE MODEL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28600" y="6535738"/>
            <a:ext cx="678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latin typeface="Arial" charset="0"/>
                <a:hlinkClick r:id="rId4"/>
              </a:rPr>
              <a:t>Image: The Library of Congress' photostream </a:t>
            </a:r>
            <a:endParaRPr lang="en-US" sz="100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900" y="1143000"/>
            <a:ext cx="46482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Instructional Designers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2890838"/>
            <a:ext cx="28956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b="1" dirty="0"/>
              <a:t>Project Managers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90838"/>
            <a:ext cx="2286000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Faculty Authors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3150" y="5710238"/>
            <a:ext cx="44577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University Press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Editorial Review</a:t>
            </a:r>
          </a:p>
          <a:p>
            <a:pPr eaLnBrk="1" hangingPunct="1">
              <a:defRPr/>
            </a:pPr>
            <a:r>
              <a:rPr lang="en-US" dirty="0" smtClean="0"/>
              <a:t>Peer Review</a:t>
            </a:r>
          </a:p>
          <a:p>
            <a:pPr eaLnBrk="1" hangingPunct="1">
              <a:defRPr/>
            </a:pPr>
            <a:r>
              <a:rPr lang="en-US" dirty="0" smtClean="0"/>
              <a:t>Copyediting</a:t>
            </a:r>
          </a:p>
          <a:p>
            <a:pPr eaLnBrk="1" hangingPunct="1">
              <a:defRPr/>
            </a:pPr>
            <a:r>
              <a:rPr lang="en-US" dirty="0" smtClean="0"/>
              <a:t>Production &amp; Design</a:t>
            </a:r>
          </a:p>
          <a:p>
            <a:pPr eaLnBrk="1" hangingPunct="1">
              <a:defRPr/>
            </a:pPr>
            <a:r>
              <a:rPr lang="en-US" dirty="0" smtClean="0"/>
              <a:t>Proofing </a:t>
            </a:r>
          </a:p>
          <a:p>
            <a:pPr eaLnBrk="1" hangingPunct="1">
              <a:defRPr/>
            </a:pPr>
            <a:r>
              <a:rPr lang="en-US" dirty="0" smtClean="0"/>
              <a:t>ISBN</a:t>
            </a:r>
          </a:p>
          <a:p>
            <a:pPr eaLnBrk="1" hangingPunct="1">
              <a:defRPr/>
            </a:pPr>
            <a:r>
              <a:rPr lang="en-US" dirty="0" smtClean="0"/>
              <a:t>Distribution</a:t>
            </a:r>
          </a:p>
          <a:p>
            <a:pPr eaLnBrk="1" hangingPunct="1">
              <a:defRPr/>
            </a:pPr>
            <a:r>
              <a:rPr lang="en-US" dirty="0" smtClean="0"/>
              <a:t>Marketing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8610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467600" cy="124301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Working with University Press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Design</a:t>
            </a:r>
            <a:r>
              <a:rPr lang="en-US" dirty="0"/>
              <a:t>, </a:t>
            </a:r>
            <a:r>
              <a:rPr lang="en-US" dirty="0" smtClean="0"/>
              <a:t>develop</a:t>
            </a:r>
            <a:r>
              <a:rPr lang="en-US" dirty="0"/>
              <a:t>, </a:t>
            </a:r>
            <a:r>
              <a:rPr lang="en-US" dirty="0" smtClean="0"/>
              <a:t>implement instructional strategies</a:t>
            </a:r>
          </a:p>
          <a:p>
            <a:pPr eaLnBrk="1" hangingPunct="1">
              <a:defRPr/>
            </a:pPr>
            <a:r>
              <a:rPr lang="en-US" dirty="0" smtClean="0"/>
              <a:t>Identify and provide guidelines for structuring instructional design features and components</a:t>
            </a:r>
          </a:p>
          <a:p>
            <a:pPr eaLnBrk="1" hangingPunct="1">
              <a:defRPr/>
            </a:pPr>
            <a:r>
              <a:rPr lang="en-US" dirty="0" smtClean="0"/>
              <a:t>Review and evaluate instructional design components </a:t>
            </a:r>
          </a:p>
          <a:p>
            <a:pPr eaLnBrk="1" hangingPunct="1">
              <a:defRPr/>
            </a:pPr>
            <a:r>
              <a:rPr lang="en-US" dirty="0" smtClean="0"/>
              <a:t>Assist with instructional tools and technologies </a:t>
            </a:r>
          </a:p>
          <a:p>
            <a:pPr eaLnBrk="1" hangingPunct="1">
              <a:defRPr/>
            </a:pPr>
            <a:r>
              <a:rPr lang="en-US" dirty="0"/>
              <a:t>F</a:t>
            </a:r>
            <a:r>
              <a:rPr lang="en-US" dirty="0" smtClean="0"/>
              <a:t>ind and evaluate existing materials  </a:t>
            </a:r>
          </a:p>
          <a:p>
            <a:pPr eaLnBrk="1" hangingPunct="1">
              <a:defRPr/>
            </a:pPr>
            <a:r>
              <a:rPr lang="en-US" dirty="0" smtClean="0"/>
              <a:t>Assist with course redesign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6113" y="5638800"/>
            <a:ext cx="8497887" cy="1243013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dirty="0" smtClean="0"/>
              <a:t>Working with Instructional Designer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Course design and revision process around implementing open textbook</a:t>
            </a:r>
          </a:p>
          <a:p>
            <a:pPr eaLnBrk="1" hangingPunct="1">
              <a:defRPr/>
            </a:pPr>
            <a:r>
              <a:rPr lang="en-US" dirty="0" smtClean="0"/>
              <a:t>Is it a new or remix existing ?</a:t>
            </a:r>
          </a:p>
          <a:p>
            <a:pPr eaLnBrk="1" hangingPunct="1">
              <a:defRPr/>
            </a:pPr>
            <a:r>
              <a:rPr lang="en-US" dirty="0"/>
              <a:t>W</a:t>
            </a:r>
            <a:r>
              <a:rPr lang="en-US" dirty="0" smtClean="0"/>
              <a:t>hat license you will use?</a:t>
            </a:r>
          </a:p>
          <a:p>
            <a:pPr eaLnBrk="1" hangingPunct="1">
              <a:defRPr/>
            </a:pPr>
            <a:r>
              <a:rPr lang="en-US" dirty="0" smtClean="0"/>
              <a:t>What licenses are compatible?</a:t>
            </a:r>
          </a:p>
          <a:p>
            <a:pPr eaLnBrk="1" hangingPunct="1">
              <a:defRPr/>
            </a:pPr>
            <a:r>
              <a:rPr lang="en-US" dirty="0"/>
              <a:t>W</a:t>
            </a:r>
            <a:r>
              <a:rPr lang="en-US" dirty="0" smtClean="0"/>
              <a:t>here you will store and distribute the work?</a:t>
            </a:r>
          </a:p>
          <a:p>
            <a:pPr eaLnBrk="1" hangingPunct="1">
              <a:defRPr/>
            </a:pPr>
            <a:r>
              <a:rPr lang="en-US" dirty="0"/>
              <a:t>W</a:t>
            </a:r>
            <a:r>
              <a:rPr lang="en-US" dirty="0" smtClean="0"/>
              <a:t>ho will be responsible for maintaining the master copy, manage updates, distributions, etc.?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0658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258050" cy="1243013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Planning Considerations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153400" cy="1143000"/>
          </a:xfrm>
        </p:spPr>
        <p:txBody>
          <a:bodyPr/>
          <a:lstStyle/>
          <a:p>
            <a:pPr algn="r" eaLnBrk="1" hangingPunct="1"/>
            <a:r>
              <a:rPr lang="en-US">
                <a:solidFill>
                  <a:srgbClr val="FFFFFF"/>
                </a:solidFill>
                <a:latin typeface="Calibri" charset="0"/>
                <a:cs typeface="Arial" charset="0"/>
              </a:rPr>
              <a:t>Open Educational Resources</a:t>
            </a: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+mj-lt"/>
                <a:ea typeface="+mn-ea"/>
                <a:cs typeface="Arial"/>
              </a:rPr>
              <a:t>Open Educational Resources (OER) </a:t>
            </a:r>
            <a:r>
              <a:rPr lang="en-US" dirty="0">
                <a:latin typeface="+mj-lt"/>
                <a:ea typeface="+mn-ea"/>
                <a:cs typeface="Arial"/>
              </a:rPr>
              <a:t>are teaching, learning, and research resources that reside in the public domain </a:t>
            </a:r>
            <a:r>
              <a:rPr lang="en-US" u="sng" dirty="0">
                <a:latin typeface="+mj-lt"/>
                <a:ea typeface="+mn-ea"/>
                <a:cs typeface="Arial"/>
              </a:rPr>
              <a:t>or</a:t>
            </a:r>
            <a:r>
              <a:rPr lang="en-US" dirty="0">
                <a:latin typeface="+mj-lt"/>
                <a:ea typeface="+mn-ea"/>
                <a:cs typeface="Arial"/>
              </a:rPr>
              <a:t> have been released under an intellectual property license that permits their free use and re-purposing by others. </a:t>
            </a:r>
            <a:endParaRPr lang="en-US" dirty="0" smtClean="0">
              <a:latin typeface="+mj-lt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i="1" dirty="0" smtClean="0">
                <a:latin typeface="Arial"/>
                <a:ea typeface="+mn-ea"/>
                <a:cs typeface="Arial"/>
              </a:rPr>
              <a:t>The </a:t>
            </a:r>
            <a:r>
              <a:rPr lang="en-US" sz="2200" i="1" dirty="0">
                <a:latin typeface="Arial"/>
                <a:ea typeface="+mn-ea"/>
                <a:cs typeface="Arial"/>
              </a:rPr>
              <a:t>William and Flora Hewlett </a:t>
            </a:r>
            <a:r>
              <a:rPr lang="en-US" sz="2200" i="1" dirty="0" smtClean="0">
                <a:latin typeface="Arial"/>
                <a:ea typeface="+mn-ea"/>
                <a:cs typeface="Arial"/>
              </a:rPr>
              <a:t>Foundation: </a:t>
            </a:r>
            <a:r>
              <a:rPr lang="en-US" sz="2200" i="1" u="sng" dirty="0">
                <a:latin typeface="Arial"/>
                <a:ea typeface="+mn-ea"/>
                <a:cs typeface="Arial"/>
              </a:rPr>
              <a:t>http://www.hewlett.org/programs/education-program/open-educational-</a:t>
            </a:r>
            <a:r>
              <a:rPr lang="en-US" sz="2200" i="1" u="sng" dirty="0" smtClean="0">
                <a:latin typeface="Arial"/>
                <a:ea typeface="+mn-ea"/>
                <a:cs typeface="Arial"/>
              </a:rPr>
              <a:t>resources</a:t>
            </a:r>
            <a:endParaRPr lang="en-US" sz="2200" dirty="0" smtClean="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Create processes/procedures and team roles </a:t>
            </a:r>
          </a:p>
          <a:p>
            <a:pPr eaLnBrk="1" hangingPunct="1">
              <a:defRPr/>
            </a:pPr>
            <a:r>
              <a:rPr lang="en-US" dirty="0" smtClean="0"/>
              <a:t>Select tools for design and development</a:t>
            </a:r>
          </a:p>
          <a:p>
            <a:pPr eaLnBrk="1" hangingPunct="1">
              <a:defRPr/>
            </a:pPr>
            <a:r>
              <a:rPr lang="en-US" dirty="0" smtClean="0"/>
              <a:t>Templates for writing and reviewing</a:t>
            </a:r>
          </a:p>
          <a:p>
            <a:pPr eaLnBrk="1" hangingPunct="1">
              <a:defRPr/>
            </a:pPr>
            <a:r>
              <a:rPr lang="en-US" dirty="0" smtClean="0"/>
              <a:t>Develop peer review process</a:t>
            </a:r>
          </a:p>
          <a:p>
            <a:pPr eaLnBrk="1" hangingPunct="1">
              <a:defRPr/>
            </a:pPr>
            <a:r>
              <a:rPr lang="en-US" dirty="0" smtClean="0"/>
              <a:t>Design templates for production</a:t>
            </a:r>
          </a:p>
          <a:p>
            <a:pPr eaLnBrk="1" hangingPunct="1">
              <a:defRPr/>
            </a:pPr>
            <a:r>
              <a:rPr lang="en-US" dirty="0" smtClean="0"/>
              <a:t>Create master list of existing resources used</a:t>
            </a:r>
          </a:p>
          <a:p>
            <a:pPr eaLnBrk="1" hangingPunct="1">
              <a:defRPr/>
            </a:pPr>
            <a:r>
              <a:rPr lang="en-US" dirty="0" smtClean="0"/>
              <a:t>Decide on formats for production and publication </a:t>
            </a:r>
          </a:p>
          <a:p>
            <a:pPr lvl="1" eaLnBrk="1" hangingPunct="1">
              <a:defRPr/>
            </a:pPr>
            <a:r>
              <a:rPr lang="en-US" dirty="0" smtClean="0"/>
              <a:t>Editable version, PDF, HTML, </a:t>
            </a:r>
            <a:r>
              <a:rPr lang="en-US" dirty="0" err="1" smtClean="0"/>
              <a:t>ePub</a:t>
            </a:r>
            <a:r>
              <a:rPr lang="en-US" dirty="0" smtClean="0"/>
              <a:t>, </a:t>
            </a:r>
            <a:r>
              <a:rPr lang="en-US" dirty="0" err="1" smtClean="0"/>
              <a:t>iBooks</a:t>
            </a:r>
            <a:r>
              <a:rPr lang="en-US" dirty="0" smtClean="0"/>
              <a:t>, </a:t>
            </a:r>
            <a:r>
              <a:rPr lang="en-US" dirty="0" err="1" smtClean="0"/>
              <a:t>Mobi</a:t>
            </a:r>
            <a:r>
              <a:rPr lang="en-US" dirty="0" smtClean="0"/>
              <a:t>, etc. </a:t>
            </a:r>
          </a:p>
          <a:p>
            <a:pPr lvl="1" eaLnBrk="1" hangingPunct="1">
              <a:defRPr/>
            </a:pPr>
            <a:r>
              <a:rPr lang="en-US" dirty="0" smtClean="0"/>
              <a:t>Modularization</a:t>
            </a:r>
          </a:p>
          <a:p>
            <a:pPr eaLnBrk="1" hangingPunct="1">
              <a:defRPr/>
            </a:pPr>
            <a:r>
              <a:rPr lang="en-US" dirty="0" smtClean="0"/>
              <a:t>Make it accessible</a:t>
            </a:r>
          </a:p>
          <a:p>
            <a:pPr lvl="1" eaLnBrk="1" hangingPunct="1"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www.usg.edu</a:t>
            </a:r>
            <a:r>
              <a:rPr lang="en-US" dirty="0" smtClean="0"/>
              <a:t>/</a:t>
            </a:r>
            <a:r>
              <a:rPr lang="en-US" dirty="0" err="1" smtClean="0"/>
              <a:t>siteinfo</a:t>
            </a:r>
            <a:r>
              <a:rPr lang="en-US" dirty="0" smtClean="0"/>
              <a:t>/accessibility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682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467600" cy="1243013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Design &amp;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Content Placeholder 5" descr="4826939037_7323f5e62a_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7" t="19316" r="-4144" b="10246"/>
          <a:stretch>
            <a:fillRect/>
          </a:stretch>
        </p:blipFill>
        <p:spPr>
          <a:xfrm>
            <a:off x="622300" y="320675"/>
            <a:ext cx="7899400" cy="6216650"/>
          </a:xfrm>
        </p:spPr>
      </p:pic>
      <p:sp>
        <p:nvSpPr>
          <p:cNvPr id="7372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1143000" y="6062663"/>
            <a:ext cx="2209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Image: Mike Licht - Flickr  CC BY 2.0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Marie Lasseter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Director of Academic Technologies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Office </a:t>
            </a:r>
            <a:r>
              <a:rPr lang="en-US" dirty="0">
                <a:ea typeface="+mn-ea"/>
                <a:cs typeface="+mn-cs"/>
              </a:rPr>
              <a:t>of Faculty Development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Department of Faculty Affairs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University System of </a:t>
            </a:r>
            <a:r>
              <a:rPr lang="en-US" dirty="0" smtClean="0">
                <a:ea typeface="+mn-ea"/>
                <a:cs typeface="+mn-cs"/>
              </a:rPr>
              <a:t>Georgia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>
                <a:ea typeface="+mn-ea"/>
                <a:cs typeface="+mn-cs"/>
              </a:rPr>
              <a:t>m</a:t>
            </a:r>
            <a:r>
              <a:rPr lang="en-US" dirty="0" err="1" smtClean="0">
                <a:ea typeface="+mn-ea"/>
                <a:cs typeface="+mn-cs"/>
              </a:rPr>
              <a:t>arie.lasseter@usg.edu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8849" name="Title 1"/>
          <p:cNvSpPr>
            <a:spLocks noGrp="1"/>
          </p:cNvSpPr>
          <p:nvPr>
            <p:ph type="ctrTitle"/>
          </p:nvPr>
        </p:nvSpPr>
        <p:spPr>
          <a:xfrm>
            <a:off x="1524000" y="5686425"/>
            <a:ext cx="7467600" cy="1143000"/>
          </a:xfrm>
        </p:spPr>
        <p:txBody>
          <a:bodyPr/>
          <a:lstStyle/>
          <a:p>
            <a:pPr algn="r" eaLnBrk="1" hangingPunct="1"/>
            <a:r>
              <a:rPr lang="en-US" dirty="0" smtClean="0">
                <a:latin typeface="Calibri" charset="0"/>
              </a:rPr>
              <a:t>Contact Information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663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0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467600" cy="1243013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Types of OER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 descr="8095276477_90e07e4711_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5" b="15855"/>
          <a:stretch>
            <a:fillRect/>
          </a:stretch>
        </p:blipFill>
        <p:spPr>
          <a:xfrm>
            <a:off x="457200" y="914400"/>
            <a:ext cx="8229600" cy="4495800"/>
          </a:xfrm>
        </p:spPr>
      </p:pic>
      <p:sp>
        <p:nvSpPr>
          <p:cNvPr id="45058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467600" cy="1243013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Open Textbooks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457200" y="5038636"/>
            <a:ext cx="597057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chemeClr val="bg1"/>
                </a:solidFill>
              </a:rPr>
              <a:t>Image: Province of British Columbia</a:t>
            </a:r>
          </a:p>
          <a:p>
            <a:pPr eaLnBrk="1" hangingPunct="1"/>
            <a:r>
              <a:rPr lang="en-US" sz="1100" dirty="0">
                <a:solidFill>
                  <a:schemeClr val="bg1"/>
                </a:solidFill>
              </a:rPr>
              <a:t>CC BY-NC-ND 2.0</a:t>
            </a:r>
          </a:p>
          <a:p>
            <a:pPr eaLnBrk="1" hangingPunct="1"/>
            <a:r>
              <a:rPr lang="en-US" sz="1100" dirty="0" err="1">
                <a:solidFill>
                  <a:schemeClr val="bg1"/>
                </a:solidFill>
              </a:rPr>
              <a:t>Flickr:http</a:t>
            </a:r>
            <a:r>
              <a:rPr lang="en-US" sz="1100" dirty="0">
                <a:solidFill>
                  <a:schemeClr val="bg1"/>
                </a:solidFill>
              </a:rPr>
              <a:t>://</a:t>
            </a:r>
            <a:r>
              <a:rPr lang="en-US" sz="1100" dirty="0" err="1">
                <a:solidFill>
                  <a:schemeClr val="bg1"/>
                </a:solidFill>
              </a:rPr>
              <a:t>www.flickr.com</a:t>
            </a:r>
            <a:r>
              <a:rPr lang="en-US" sz="1100" dirty="0">
                <a:solidFill>
                  <a:schemeClr val="bg1"/>
                </a:solidFill>
              </a:rPr>
              <a:t>/photos/</a:t>
            </a:r>
            <a:r>
              <a:rPr lang="en-US" sz="1100" dirty="0" err="1">
                <a:solidFill>
                  <a:schemeClr val="bg1"/>
                </a:solidFill>
              </a:rPr>
              <a:t>bcgovphotos</a:t>
            </a:r>
            <a:r>
              <a:rPr lang="en-US" sz="1100" dirty="0">
                <a:solidFill>
                  <a:schemeClr val="bg1"/>
                </a:solidFill>
              </a:rPr>
              <a:t>/8095276477/in/photolist-dY7qxV-cmLfJ3-dkmpEn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 idx="4294967295"/>
          </p:nvPr>
        </p:nvSpPr>
        <p:spPr>
          <a:xfrm>
            <a:off x="228600" y="5791200"/>
            <a:ext cx="8763000" cy="914400"/>
          </a:xfrm>
        </p:spPr>
        <p:txBody>
          <a:bodyPr/>
          <a:lstStyle/>
          <a:p>
            <a:pPr algn="r" eaLnBrk="1" hangingPunct="1"/>
            <a:r>
              <a:rPr lang="en-US">
                <a:solidFill>
                  <a:srgbClr val="FFFFFF"/>
                </a:solidFill>
                <a:latin typeface="Calibri" charset="0"/>
              </a:rPr>
              <a:t>Open Textbooks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066800"/>
            <a:ext cx="84582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/>
              <a:t>Publicly available, freely accessible online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 smtClean="0"/>
              <a:t>Always available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 smtClean="0"/>
              <a:t>Available </a:t>
            </a:r>
            <a:r>
              <a:rPr lang="en-US" sz="2800" dirty="0"/>
              <a:t>in multiple formats for reading on a variety of devices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/>
              <a:t>Downloadable, printable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/>
              <a:t>Adaptable, customizable to meet local instructional needs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/>
              <a:t>Easily updated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/>
              <a:t>Printed version available at low cost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800" dirty="0"/>
              <a:t>Open </a:t>
            </a:r>
            <a:r>
              <a:rPr lang="en-US" sz="2800" dirty="0" err="1"/>
              <a:t>vs</a:t>
            </a:r>
            <a:r>
              <a:rPr lang="en-US" sz="2800" dirty="0"/>
              <a:t> other digital textbook </a:t>
            </a:r>
            <a:r>
              <a:rPr lang="en-US" sz="2800" dirty="0" smtClean="0"/>
              <a:t>options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524000" y="5686425"/>
            <a:ext cx="7467600" cy="1143000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Why Open Matters</a:t>
            </a:r>
          </a:p>
        </p:txBody>
      </p:sp>
      <p:pic>
        <p:nvPicPr>
          <p:cNvPr id="49154" name="Picture 3" descr="3020966500_cf8c2ef71e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6477000" y="5638800"/>
            <a:ext cx="2568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b="1"/>
              <a:t>Image – Mike Seyfeng – Flickr - CC BY 2.0</a:t>
            </a:r>
            <a:endParaRPr lang="en-US" sz="11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8382000" cy="838200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Reusing Copyrighted Educational Content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>
                <a:latin typeface="Calibri" charset="0"/>
              </a:rPr>
              <a:t>Copyright - the set of exclusive rights granted to the author or creator of an original work, </a:t>
            </a:r>
            <a:r>
              <a:rPr lang="en-US" u="sng">
                <a:latin typeface="Calibri" charset="0"/>
              </a:rPr>
              <a:t>including the right to copy, distribute and adapt the work </a:t>
            </a:r>
          </a:p>
          <a:p>
            <a:pPr eaLnBrk="1" hangingPunct="1">
              <a:spcAft>
                <a:spcPts val="600"/>
              </a:spcAft>
            </a:pPr>
            <a:r>
              <a:rPr lang="en-US">
                <a:latin typeface="Calibri" charset="0"/>
              </a:rPr>
              <a:t>All Rights Reserved</a:t>
            </a:r>
          </a:p>
          <a:p>
            <a:pPr eaLnBrk="1" hangingPunct="1">
              <a:spcAft>
                <a:spcPts val="600"/>
              </a:spcAft>
            </a:pPr>
            <a:r>
              <a:rPr lang="en-US">
                <a:latin typeface="Calibri" charset="0"/>
              </a:rPr>
              <a:t>Must ask permission to reuse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Permissions Granted</a:t>
            </a:r>
          </a:p>
        </p:txBody>
      </p:sp>
      <p:pic>
        <p:nvPicPr>
          <p:cNvPr id="53250" name="Picture 9" descr="new version cc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382000" cy="9144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Cambria Math" pitchFamily="18" charset="0"/>
                <a:cs typeface="Arial" charset="0"/>
              </a:rPr>
              <a:t>Free Access + Free Permissions = Open</a:t>
            </a:r>
            <a:endParaRPr lang="en-US" dirty="0">
              <a:solidFill>
                <a:srgbClr val="FFFFFF"/>
              </a:solidFill>
              <a:ea typeface="Cambria Math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648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latin typeface="+mj-lt"/>
                <a:ea typeface="+mn-ea"/>
                <a:cs typeface="Arial" pitchFamily="34" charset="0"/>
              </a:rPr>
              <a:t>Free Access + Free </a:t>
            </a:r>
            <a:r>
              <a:rPr lang="en-US" sz="2200" b="1" dirty="0" smtClean="0">
                <a:latin typeface="+mj-lt"/>
                <a:ea typeface="+mn-ea"/>
                <a:cs typeface="Arial" pitchFamily="34" charset="0"/>
              </a:rPr>
              <a:t>Permissions - The 5 R’s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j-lt"/>
                <a:ea typeface="+mn-ea"/>
                <a:cs typeface="Arial"/>
              </a:rPr>
              <a:t>Open licenses </a:t>
            </a:r>
            <a:r>
              <a:rPr lang="en-US" sz="2200" dirty="0">
                <a:latin typeface="+mj-lt"/>
                <a:ea typeface="+mn-ea"/>
                <a:cs typeface="Arial"/>
              </a:rPr>
              <a:t>provides </a:t>
            </a:r>
            <a:r>
              <a:rPr lang="en-US" sz="2200" u="sng" dirty="0">
                <a:latin typeface="+mj-lt"/>
                <a:ea typeface="+mn-ea"/>
                <a:cs typeface="Arial"/>
              </a:rPr>
              <a:t>at least </a:t>
            </a:r>
            <a:r>
              <a:rPr lang="en-US" sz="2200" dirty="0">
                <a:latin typeface="+mj-lt"/>
                <a:ea typeface="+mn-ea"/>
                <a:cs typeface="Arial"/>
              </a:rPr>
              <a:t>2 kinds of permissions: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+mj-lt"/>
                <a:ea typeface="+mn-ea"/>
                <a:cs typeface="Arial"/>
              </a:rPr>
              <a:t>Reuse</a:t>
            </a:r>
            <a:r>
              <a:rPr lang="en-US" sz="2200" dirty="0" smtClean="0">
                <a:latin typeface="+mj-lt"/>
                <a:ea typeface="+mn-ea"/>
                <a:cs typeface="Arial"/>
              </a:rPr>
              <a:t> </a:t>
            </a:r>
            <a:r>
              <a:rPr lang="en-US" sz="2200" dirty="0">
                <a:latin typeface="+mj-lt"/>
                <a:ea typeface="+mn-ea"/>
                <a:cs typeface="Arial"/>
              </a:rPr>
              <a:t>– Permission to make and reuse exact copies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+mj-lt"/>
                <a:ea typeface="+mn-ea"/>
                <a:cs typeface="Arial"/>
              </a:rPr>
              <a:t>Redistribute</a:t>
            </a:r>
            <a:r>
              <a:rPr lang="en-US" sz="2200" dirty="0" smtClean="0">
                <a:latin typeface="+mj-lt"/>
                <a:ea typeface="+mn-ea"/>
                <a:cs typeface="Arial"/>
              </a:rPr>
              <a:t> </a:t>
            </a:r>
            <a:r>
              <a:rPr lang="en-US" sz="2200" dirty="0">
                <a:latin typeface="+mj-lt"/>
                <a:ea typeface="+mn-ea"/>
                <a:cs typeface="Arial"/>
              </a:rPr>
              <a:t>– Permission to share copies with others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ea typeface="+mn-ea"/>
                <a:cs typeface="Arial"/>
              </a:rPr>
              <a:t>Open should  also provide </a:t>
            </a:r>
            <a:r>
              <a:rPr lang="en-US" sz="2200" dirty="0" smtClean="0">
                <a:latin typeface="+mj-lt"/>
                <a:ea typeface="+mn-ea"/>
                <a:cs typeface="Arial"/>
              </a:rPr>
              <a:t>these </a:t>
            </a:r>
            <a:r>
              <a:rPr lang="en-US" sz="2200" dirty="0">
                <a:latin typeface="+mj-lt"/>
                <a:ea typeface="+mn-ea"/>
                <a:cs typeface="Arial"/>
              </a:rPr>
              <a:t>additional permissions: 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>
                <a:latin typeface="+mj-lt"/>
                <a:ea typeface="+mn-ea"/>
                <a:cs typeface="Arial"/>
              </a:rPr>
              <a:t>Revise</a:t>
            </a:r>
            <a:r>
              <a:rPr lang="en-US" sz="2200" dirty="0">
                <a:latin typeface="+mj-lt"/>
                <a:ea typeface="+mn-ea"/>
                <a:cs typeface="Arial"/>
              </a:rPr>
              <a:t> – Permission to change, adapt, and alter the resource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>
                <a:latin typeface="+mj-lt"/>
                <a:ea typeface="+mn-ea"/>
                <a:cs typeface="Arial"/>
              </a:rPr>
              <a:t>Remix</a:t>
            </a:r>
            <a:r>
              <a:rPr lang="en-US" sz="2200" dirty="0">
                <a:latin typeface="+mj-lt"/>
                <a:ea typeface="+mn-ea"/>
                <a:cs typeface="Arial"/>
              </a:rPr>
              <a:t> – Permission to combine the OER with other materials to produce a new </a:t>
            </a:r>
            <a:r>
              <a:rPr lang="en-US" sz="2200" dirty="0" smtClean="0">
                <a:latin typeface="+mj-lt"/>
                <a:ea typeface="+mn-ea"/>
                <a:cs typeface="Arial"/>
              </a:rPr>
              <a:t>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+mj-lt"/>
                <a:ea typeface="+mn-ea"/>
                <a:cs typeface="Arial"/>
              </a:rPr>
              <a:t>Retain </a:t>
            </a:r>
            <a:r>
              <a:rPr lang="en-US" sz="2200" b="1" dirty="0">
                <a:latin typeface="+mj-lt"/>
                <a:ea typeface="+mn-ea"/>
                <a:cs typeface="Arial"/>
              </a:rPr>
              <a:t>– </a:t>
            </a:r>
            <a:r>
              <a:rPr lang="en-US" sz="2200" dirty="0">
                <a:latin typeface="+mj-lt"/>
                <a:ea typeface="+mn-ea"/>
                <a:cs typeface="Arial"/>
              </a:rPr>
              <a:t>Users have the right to make, archive, and “own” copies of the </a:t>
            </a:r>
            <a:r>
              <a:rPr lang="en-US" sz="2200" dirty="0" smtClean="0">
                <a:latin typeface="+mj-lt"/>
                <a:ea typeface="+mn-ea"/>
                <a:cs typeface="Arial"/>
              </a:rPr>
              <a:t>content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latin typeface="+mj-lt"/>
              <a:ea typeface="+mn-ea"/>
              <a:cs typeface="Arial"/>
            </a:endParaRPr>
          </a:p>
          <a:p>
            <a:pPr marL="914400" lvl="2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dirty="0" smtClean="0">
                <a:latin typeface="Arial" pitchFamily="34" charset="0"/>
                <a:ea typeface="+mn-ea"/>
                <a:cs typeface="Arial" pitchFamily="34" charset="0"/>
              </a:rPr>
              <a:t>- David Wiley - http://opencontent.org/blog/</a:t>
            </a:r>
            <a:endParaRPr lang="en-US" sz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G Template 9-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32582</TotalTime>
  <Words>978</Words>
  <Application>Microsoft Macintosh PowerPoint</Application>
  <PresentationFormat>On-screen Show (4:3)</PresentationFormat>
  <Paragraphs>168</Paragraphs>
  <Slides>22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ALG</vt:lpstr>
      <vt:lpstr>ALG Template 9-14</vt:lpstr>
      <vt:lpstr>Document</vt:lpstr>
      <vt:lpstr>PowerPoint Presentation</vt:lpstr>
      <vt:lpstr>Open Educational Resources</vt:lpstr>
      <vt:lpstr>Types of OER</vt:lpstr>
      <vt:lpstr>Open Textbooks</vt:lpstr>
      <vt:lpstr>Open Textbooks</vt:lpstr>
      <vt:lpstr>Why Open Matters</vt:lpstr>
      <vt:lpstr>Reusing Copyrighted Educational Content</vt:lpstr>
      <vt:lpstr>Permissions Granted</vt:lpstr>
      <vt:lpstr>Free Access + Free Permissions = Open</vt:lpstr>
      <vt:lpstr>PowerPoint Presentation</vt:lpstr>
      <vt:lpstr>PowerPoint Presentation</vt:lpstr>
      <vt:lpstr>CC License Compatibility</vt:lpstr>
      <vt:lpstr>Public Domain in US</vt:lpstr>
      <vt:lpstr>Creating, Adapting, Using OER</vt:lpstr>
      <vt:lpstr>USG Open Textbooks Projects</vt:lpstr>
      <vt:lpstr>PowerPoint Presentation</vt:lpstr>
      <vt:lpstr>Working with University Press</vt:lpstr>
      <vt:lpstr>Working with Instructional Designer</vt:lpstr>
      <vt:lpstr>Planning Considerations</vt:lpstr>
      <vt:lpstr>Design &amp; Development</vt:lpstr>
      <vt:lpstr>PowerPoint Presentation</vt:lpstr>
      <vt:lpstr>Contact Information</vt:lpstr>
    </vt:vector>
  </TitlesOfParts>
  <Company>Valdosta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Marie Lasseter</cp:lastModifiedBy>
  <cp:revision>211</cp:revision>
  <cp:lastPrinted>2014-10-17T22:41:14Z</cp:lastPrinted>
  <dcterms:created xsi:type="dcterms:W3CDTF">2014-08-21T13:42:56Z</dcterms:created>
  <dcterms:modified xsi:type="dcterms:W3CDTF">2014-10-21T12:57:09Z</dcterms:modified>
</cp:coreProperties>
</file>