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3" r:id="rId2"/>
  </p:sldMasterIdLst>
  <p:notesMasterIdLst>
    <p:notesMasterId r:id="rId18"/>
  </p:notesMasterIdLst>
  <p:handoutMasterIdLst>
    <p:handoutMasterId r:id="rId19"/>
  </p:handoutMasterIdLst>
  <p:sldIdLst>
    <p:sldId id="300" r:id="rId3"/>
    <p:sldId id="302" r:id="rId4"/>
    <p:sldId id="317" r:id="rId5"/>
    <p:sldId id="305" r:id="rId6"/>
    <p:sldId id="316" r:id="rId7"/>
    <p:sldId id="271" r:id="rId8"/>
    <p:sldId id="307" r:id="rId9"/>
    <p:sldId id="273" r:id="rId10"/>
    <p:sldId id="310" r:id="rId11"/>
    <p:sldId id="318" r:id="rId12"/>
    <p:sldId id="319" r:id="rId13"/>
    <p:sldId id="276" r:id="rId14"/>
    <p:sldId id="315" r:id="rId15"/>
    <p:sldId id="320" r:id="rId16"/>
    <p:sldId id="321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clrMru>
    <a:srgbClr val="296170"/>
    <a:srgbClr val="398497"/>
    <a:srgbClr val="20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89693" autoAdjust="0"/>
  </p:normalViewPr>
  <p:slideViewPr>
    <p:cSldViewPr showGuides="1">
      <p:cViewPr varScale="1">
        <p:scale>
          <a:sx n="56" d="100"/>
          <a:sy n="56" d="100"/>
        </p:scale>
        <p:origin x="533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28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28C4D-BD05-EE44-9BAD-FD10B2A8525B}" type="doc">
      <dgm:prSet loTypeId="urn:microsoft.com/office/officeart/2005/8/layout/radial5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62EAEB-6EEA-7E4E-A6F9-094175877313}">
      <dgm:prSet phldrT="[Text]"/>
      <dgm:spPr/>
      <dgm:t>
        <a:bodyPr/>
        <a:lstStyle/>
        <a:p>
          <a:r>
            <a:rPr lang="en-US" dirty="0" smtClean="0"/>
            <a:t>OER</a:t>
          </a:r>
          <a:endParaRPr lang="en-US" dirty="0"/>
        </a:p>
      </dgm:t>
    </dgm:pt>
    <dgm:pt modelId="{4904259E-EC7F-574D-AD66-A98F9EDCEEF1}" type="parTrans" cxnId="{8B0AC850-C144-4C4F-964C-62625FE3BFDE}">
      <dgm:prSet/>
      <dgm:spPr/>
      <dgm:t>
        <a:bodyPr/>
        <a:lstStyle/>
        <a:p>
          <a:endParaRPr lang="en-US"/>
        </a:p>
      </dgm:t>
    </dgm:pt>
    <dgm:pt modelId="{641FC2B2-93DA-4B43-B13C-19843ECF0E20}" type="sibTrans" cxnId="{8B0AC850-C144-4C4F-964C-62625FE3BFDE}">
      <dgm:prSet/>
      <dgm:spPr/>
      <dgm:t>
        <a:bodyPr/>
        <a:lstStyle/>
        <a:p>
          <a:endParaRPr lang="en-US"/>
        </a:p>
      </dgm:t>
    </dgm:pt>
    <dgm:pt modelId="{A1B98E06-3E94-9947-A02A-03F13A5CF73D}">
      <dgm:prSet phldrT="[Text]"/>
      <dgm:spPr/>
      <dgm:t>
        <a:bodyPr/>
        <a:lstStyle/>
        <a:p>
          <a:r>
            <a:rPr lang="en-US" dirty="0" smtClean="0"/>
            <a:t>Courses</a:t>
          </a:r>
          <a:endParaRPr lang="en-US" dirty="0"/>
        </a:p>
      </dgm:t>
    </dgm:pt>
    <dgm:pt modelId="{3B71798F-E3D2-DD47-950A-0CC77DEA830F}" type="parTrans" cxnId="{F6E51339-F7F1-9745-8118-33AFA0957496}">
      <dgm:prSet/>
      <dgm:spPr/>
      <dgm:t>
        <a:bodyPr/>
        <a:lstStyle/>
        <a:p>
          <a:endParaRPr lang="en-US"/>
        </a:p>
      </dgm:t>
    </dgm:pt>
    <dgm:pt modelId="{52D6E988-2D33-F94D-B90E-6048998C0295}" type="sibTrans" cxnId="{F6E51339-F7F1-9745-8118-33AFA0957496}">
      <dgm:prSet/>
      <dgm:spPr/>
      <dgm:t>
        <a:bodyPr/>
        <a:lstStyle/>
        <a:p>
          <a:endParaRPr lang="en-US"/>
        </a:p>
      </dgm:t>
    </dgm:pt>
    <dgm:pt modelId="{96D19096-1DCC-CF43-B6F8-55E5745F6CB0}">
      <dgm:prSet phldrT="[Text]"/>
      <dgm:spPr/>
      <dgm:t>
        <a:bodyPr/>
        <a:lstStyle/>
        <a:p>
          <a:r>
            <a:rPr lang="en-US" dirty="0" smtClean="0"/>
            <a:t>Learning Objects</a:t>
          </a:r>
          <a:endParaRPr lang="en-US" dirty="0"/>
        </a:p>
      </dgm:t>
    </dgm:pt>
    <dgm:pt modelId="{2571BDFC-32A0-824C-BC52-102A40697FE7}" type="parTrans" cxnId="{CD649A44-0F47-5247-8EE6-F2AC183F36B4}">
      <dgm:prSet/>
      <dgm:spPr/>
      <dgm:t>
        <a:bodyPr/>
        <a:lstStyle/>
        <a:p>
          <a:endParaRPr lang="en-US"/>
        </a:p>
      </dgm:t>
    </dgm:pt>
    <dgm:pt modelId="{F753DC15-CE37-4745-BCCA-E43F89606686}" type="sibTrans" cxnId="{CD649A44-0F47-5247-8EE6-F2AC183F36B4}">
      <dgm:prSet/>
      <dgm:spPr/>
      <dgm:t>
        <a:bodyPr/>
        <a:lstStyle/>
        <a:p>
          <a:endParaRPr lang="en-US"/>
        </a:p>
      </dgm:t>
    </dgm:pt>
    <dgm:pt modelId="{3F87E4DC-B600-D94B-BD7E-5D04EAE51FED}">
      <dgm:prSet phldrT="[Text]"/>
      <dgm:spPr/>
      <dgm:t>
        <a:bodyPr/>
        <a:lstStyle/>
        <a:p>
          <a:r>
            <a:rPr lang="en-US" dirty="0" smtClean="0"/>
            <a:t>Videos</a:t>
          </a:r>
          <a:endParaRPr lang="en-US" dirty="0"/>
        </a:p>
      </dgm:t>
    </dgm:pt>
    <dgm:pt modelId="{344AA7D1-ED73-F145-A238-C15365BEFA96}" type="parTrans" cxnId="{147CF532-7DA7-6F49-961D-21D9DB8F0E09}">
      <dgm:prSet/>
      <dgm:spPr/>
      <dgm:t>
        <a:bodyPr/>
        <a:lstStyle/>
        <a:p>
          <a:endParaRPr lang="en-US"/>
        </a:p>
      </dgm:t>
    </dgm:pt>
    <dgm:pt modelId="{97A765EA-3E98-164B-9603-38D30158FFA6}" type="sibTrans" cxnId="{147CF532-7DA7-6F49-961D-21D9DB8F0E09}">
      <dgm:prSet/>
      <dgm:spPr/>
      <dgm:t>
        <a:bodyPr/>
        <a:lstStyle/>
        <a:p>
          <a:endParaRPr lang="en-US"/>
        </a:p>
      </dgm:t>
    </dgm:pt>
    <dgm:pt modelId="{BCC48AD8-8236-FC49-B6AF-EE153F1B0D96}">
      <dgm:prSet phldrT="[Text]" custT="1"/>
      <dgm:spPr/>
      <dgm:t>
        <a:bodyPr/>
        <a:lstStyle/>
        <a:p>
          <a:r>
            <a:rPr lang="en-US" sz="1600" b="1" dirty="0" smtClean="0"/>
            <a:t>Test Banks</a:t>
          </a:r>
          <a:endParaRPr lang="en-US" sz="1600" b="1" dirty="0"/>
        </a:p>
      </dgm:t>
    </dgm:pt>
    <dgm:pt modelId="{E08F04BF-58DF-2742-B3D1-0EC807E43F7F}" type="parTrans" cxnId="{CA147BC0-252E-2E4A-AAD1-F37BD36861C6}">
      <dgm:prSet/>
      <dgm:spPr/>
      <dgm:t>
        <a:bodyPr/>
        <a:lstStyle/>
        <a:p>
          <a:endParaRPr lang="en-US"/>
        </a:p>
      </dgm:t>
    </dgm:pt>
    <dgm:pt modelId="{1FC68865-D660-5842-9074-7518CF56E7E6}" type="sibTrans" cxnId="{CA147BC0-252E-2E4A-AAD1-F37BD36861C6}">
      <dgm:prSet/>
      <dgm:spPr/>
      <dgm:t>
        <a:bodyPr/>
        <a:lstStyle/>
        <a:p>
          <a:endParaRPr lang="en-US"/>
        </a:p>
      </dgm:t>
    </dgm:pt>
    <dgm:pt modelId="{05907D48-4038-744A-9342-580037BFA82F}">
      <dgm:prSet/>
      <dgm:spPr/>
      <dgm:t>
        <a:bodyPr/>
        <a:lstStyle/>
        <a:p>
          <a:r>
            <a:rPr lang="en-US" dirty="0" smtClean="0"/>
            <a:t>Modules</a:t>
          </a:r>
          <a:endParaRPr lang="en-US" dirty="0"/>
        </a:p>
      </dgm:t>
    </dgm:pt>
    <dgm:pt modelId="{86F49689-3BDA-684C-9590-00C8292BD2A1}" type="parTrans" cxnId="{BCE5D0DA-1168-8748-8E86-8669D7166D96}">
      <dgm:prSet/>
      <dgm:spPr/>
      <dgm:t>
        <a:bodyPr/>
        <a:lstStyle/>
        <a:p>
          <a:endParaRPr lang="en-US"/>
        </a:p>
      </dgm:t>
    </dgm:pt>
    <dgm:pt modelId="{70963B6C-34AC-5149-95F8-C2DE3D9061F2}" type="sibTrans" cxnId="{BCE5D0DA-1168-8748-8E86-8669D7166D96}">
      <dgm:prSet/>
      <dgm:spPr/>
      <dgm:t>
        <a:bodyPr/>
        <a:lstStyle/>
        <a:p>
          <a:endParaRPr lang="en-US"/>
        </a:p>
      </dgm:t>
    </dgm:pt>
    <dgm:pt modelId="{9623E44F-4392-504A-9E11-AF77F129688E}">
      <dgm:prSet/>
      <dgm:spPr/>
      <dgm:t>
        <a:bodyPr/>
        <a:lstStyle/>
        <a:p>
          <a:r>
            <a:rPr lang="en-US" dirty="0" smtClean="0"/>
            <a:t>Textbooks</a:t>
          </a:r>
          <a:endParaRPr lang="en-US" dirty="0"/>
        </a:p>
      </dgm:t>
    </dgm:pt>
    <dgm:pt modelId="{61A60ED3-A8CC-C64E-908D-CA5B48DAC5EA}" type="parTrans" cxnId="{4A35211A-6D97-4046-A692-15B052061AC1}">
      <dgm:prSet/>
      <dgm:spPr/>
      <dgm:t>
        <a:bodyPr/>
        <a:lstStyle/>
        <a:p>
          <a:endParaRPr lang="en-US"/>
        </a:p>
      </dgm:t>
    </dgm:pt>
    <dgm:pt modelId="{3E2BBAD3-811F-F243-85B8-BDC93FC34CFE}" type="sibTrans" cxnId="{4A35211A-6D97-4046-A692-15B052061AC1}">
      <dgm:prSet/>
      <dgm:spPr/>
      <dgm:t>
        <a:bodyPr/>
        <a:lstStyle/>
        <a:p>
          <a:endParaRPr lang="en-US"/>
        </a:p>
      </dgm:t>
    </dgm:pt>
    <dgm:pt modelId="{807F3058-938E-E249-8A6D-9F93D15CA299}">
      <dgm:prSet custT="1"/>
      <dgm:spPr/>
      <dgm:t>
        <a:bodyPr/>
        <a:lstStyle/>
        <a:p>
          <a:r>
            <a:rPr lang="en-US" sz="1600" b="1" dirty="0" smtClean="0"/>
            <a:t>Images</a:t>
          </a:r>
          <a:endParaRPr lang="en-US" sz="1600" b="1" dirty="0"/>
        </a:p>
      </dgm:t>
    </dgm:pt>
    <dgm:pt modelId="{A1BEDF38-A277-B140-AE56-943757122A9C}" type="parTrans" cxnId="{245C190A-FCEF-0B41-BB3F-1B590B6B7523}">
      <dgm:prSet/>
      <dgm:spPr/>
      <dgm:t>
        <a:bodyPr/>
        <a:lstStyle/>
        <a:p>
          <a:endParaRPr lang="en-US"/>
        </a:p>
      </dgm:t>
    </dgm:pt>
    <dgm:pt modelId="{E479C53B-AD66-304E-A795-D911943420DC}" type="sibTrans" cxnId="{245C190A-FCEF-0B41-BB3F-1B590B6B7523}">
      <dgm:prSet/>
      <dgm:spPr/>
      <dgm:t>
        <a:bodyPr/>
        <a:lstStyle/>
        <a:p>
          <a:endParaRPr lang="en-US"/>
        </a:p>
      </dgm:t>
    </dgm:pt>
    <dgm:pt modelId="{4BCFB38E-DC12-BF4C-B2AE-6F9FE10029CB}" type="pres">
      <dgm:prSet presAssocID="{9BA28C4D-BD05-EE44-9BAD-FD10B2A8525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45C907-38F5-7D48-A56C-325C6E9B0604}" type="pres">
      <dgm:prSet presAssocID="{F362EAEB-6EEA-7E4E-A6F9-094175877313}" presName="centerShape" presStyleLbl="node0" presStyleIdx="0" presStyleCnt="1"/>
      <dgm:spPr/>
      <dgm:t>
        <a:bodyPr/>
        <a:lstStyle/>
        <a:p>
          <a:endParaRPr lang="en-US"/>
        </a:p>
      </dgm:t>
    </dgm:pt>
    <dgm:pt modelId="{4DD0234C-0BD8-2C40-BB52-48979BD8349D}" type="pres">
      <dgm:prSet presAssocID="{3B71798F-E3D2-DD47-950A-0CC77DEA830F}" presName="parTrans" presStyleLbl="sibTrans2D1" presStyleIdx="0" presStyleCnt="7"/>
      <dgm:spPr/>
      <dgm:t>
        <a:bodyPr/>
        <a:lstStyle/>
        <a:p>
          <a:endParaRPr lang="en-US"/>
        </a:p>
      </dgm:t>
    </dgm:pt>
    <dgm:pt modelId="{7BE91C4E-8E54-244E-97EB-0519CA6BD35B}" type="pres">
      <dgm:prSet presAssocID="{3B71798F-E3D2-DD47-950A-0CC77DEA830F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11E57D27-DDEE-8B48-96F7-20ECFF24EC66}" type="pres">
      <dgm:prSet presAssocID="{A1B98E06-3E94-9947-A02A-03F13A5CF73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8B88C-CF60-7742-9606-FE172570923C}" type="pres">
      <dgm:prSet presAssocID="{86F49689-3BDA-684C-9590-00C8292BD2A1}" presName="parTrans" presStyleLbl="sibTrans2D1" presStyleIdx="1" presStyleCnt="7"/>
      <dgm:spPr/>
      <dgm:t>
        <a:bodyPr/>
        <a:lstStyle/>
        <a:p>
          <a:endParaRPr lang="en-US"/>
        </a:p>
      </dgm:t>
    </dgm:pt>
    <dgm:pt modelId="{DC4225D3-3CEE-574A-8A22-639A94A2206E}" type="pres">
      <dgm:prSet presAssocID="{86F49689-3BDA-684C-9590-00C8292BD2A1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AB67F885-30E3-3043-8977-D790DF13A374}" type="pres">
      <dgm:prSet presAssocID="{05907D48-4038-744A-9342-580037BFA82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0D828-95EC-7D48-BB0F-898B9932CE4E}" type="pres">
      <dgm:prSet presAssocID="{2571BDFC-32A0-824C-BC52-102A40697FE7}" presName="parTrans" presStyleLbl="sibTrans2D1" presStyleIdx="2" presStyleCnt="7"/>
      <dgm:spPr/>
      <dgm:t>
        <a:bodyPr/>
        <a:lstStyle/>
        <a:p>
          <a:endParaRPr lang="en-US"/>
        </a:p>
      </dgm:t>
    </dgm:pt>
    <dgm:pt modelId="{57EDC317-8C24-9E4D-B3F7-7F0EC0BC365D}" type="pres">
      <dgm:prSet presAssocID="{2571BDFC-32A0-824C-BC52-102A40697FE7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A1E7F911-4A44-7F49-9F1C-84DB2EF76C36}" type="pres">
      <dgm:prSet presAssocID="{96D19096-1DCC-CF43-B6F8-55E5745F6CB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E417C-4367-4F49-A944-65F4DE922AE9}" type="pres">
      <dgm:prSet presAssocID="{61A60ED3-A8CC-C64E-908D-CA5B48DAC5EA}" presName="parTrans" presStyleLbl="sibTrans2D1" presStyleIdx="3" presStyleCnt="7"/>
      <dgm:spPr/>
      <dgm:t>
        <a:bodyPr/>
        <a:lstStyle/>
        <a:p>
          <a:endParaRPr lang="en-US"/>
        </a:p>
      </dgm:t>
    </dgm:pt>
    <dgm:pt modelId="{C9E59623-4F50-B148-819C-002B557B7076}" type="pres">
      <dgm:prSet presAssocID="{61A60ED3-A8CC-C64E-908D-CA5B48DAC5EA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BE9B7B9C-1439-A446-8B61-859482FEA970}" type="pres">
      <dgm:prSet presAssocID="{9623E44F-4392-504A-9E11-AF77F129688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DF588-C3C7-5E44-A5CE-499DACED870A}" type="pres">
      <dgm:prSet presAssocID="{344AA7D1-ED73-F145-A238-C15365BEFA96}" presName="parTrans" presStyleLbl="sibTrans2D1" presStyleIdx="4" presStyleCnt="7"/>
      <dgm:spPr/>
      <dgm:t>
        <a:bodyPr/>
        <a:lstStyle/>
        <a:p>
          <a:endParaRPr lang="en-US"/>
        </a:p>
      </dgm:t>
    </dgm:pt>
    <dgm:pt modelId="{20631093-D96B-7F4C-92FC-E281F3134177}" type="pres">
      <dgm:prSet presAssocID="{344AA7D1-ED73-F145-A238-C15365BEFA96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89FC947F-B92B-7640-98CA-479506A19FCD}" type="pres">
      <dgm:prSet presAssocID="{3F87E4DC-B600-D94B-BD7E-5D04EAE51FE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0804F-8239-4140-9C6E-BBE41264F49C}" type="pres">
      <dgm:prSet presAssocID="{E08F04BF-58DF-2742-B3D1-0EC807E43F7F}" presName="parTrans" presStyleLbl="sibTrans2D1" presStyleIdx="5" presStyleCnt="7"/>
      <dgm:spPr/>
      <dgm:t>
        <a:bodyPr/>
        <a:lstStyle/>
        <a:p>
          <a:endParaRPr lang="en-US"/>
        </a:p>
      </dgm:t>
    </dgm:pt>
    <dgm:pt modelId="{2598D214-EBD2-BE46-BCCA-9C6E1ED921DA}" type="pres">
      <dgm:prSet presAssocID="{E08F04BF-58DF-2742-B3D1-0EC807E43F7F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1C031829-42B9-164E-A09D-C431C5332125}" type="pres">
      <dgm:prSet presAssocID="{BCC48AD8-8236-FC49-B6AF-EE153F1B0D9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C898E-8E44-0B40-ABFB-B898F3592843}" type="pres">
      <dgm:prSet presAssocID="{A1BEDF38-A277-B140-AE56-943757122A9C}" presName="parTrans" presStyleLbl="sibTrans2D1" presStyleIdx="6" presStyleCnt="7"/>
      <dgm:spPr/>
      <dgm:t>
        <a:bodyPr/>
        <a:lstStyle/>
        <a:p>
          <a:endParaRPr lang="en-US"/>
        </a:p>
      </dgm:t>
    </dgm:pt>
    <dgm:pt modelId="{80D6B035-8111-0C45-950A-55FEB9479190}" type="pres">
      <dgm:prSet presAssocID="{A1BEDF38-A277-B140-AE56-943757122A9C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849C187C-03C8-444B-BE3D-5FB8DE816851}" type="pres">
      <dgm:prSet presAssocID="{807F3058-938E-E249-8A6D-9F93D15CA29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35211A-6D97-4046-A692-15B052061AC1}" srcId="{F362EAEB-6EEA-7E4E-A6F9-094175877313}" destId="{9623E44F-4392-504A-9E11-AF77F129688E}" srcOrd="3" destOrd="0" parTransId="{61A60ED3-A8CC-C64E-908D-CA5B48DAC5EA}" sibTransId="{3E2BBAD3-811F-F243-85B8-BDC93FC34CFE}"/>
    <dgm:cxn modelId="{F914060B-0E6B-654B-8BB8-99D357F9C829}" type="presOf" srcId="{05907D48-4038-744A-9342-580037BFA82F}" destId="{AB67F885-30E3-3043-8977-D790DF13A374}" srcOrd="0" destOrd="0" presId="urn:microsoft.com/office/officeart/2005/8/layout/radial5"/>
    <dgm:cxn modelId="{CA147BC0-252E-2E4A-AAD1-F37BD36861C6}" srcId="{F362EAEB-6EEA-7E4E-A6F9-094175877313}" destId="{BCC48AD8-8236-FC49-B6AF-EE153F1B0D96}" srcOrd="5" destOrd="0" parTransId="{E08F04BF-58DF-2742-B3D1-0EC807E43F7F}" sibTransId="{1FC68865-D660-5842-9074-7518CF56E7E6}"/>
    <dgm:cxn modelId="{EE1A0834-3F32-7B4C-83E9-AD847F28A6DB}" type="presOf" srcId="{E08F04BF-58DF-2742-B3D1-0EC807E43F7F}" destId="{2598D214-EBD2-BE46-BCCA-9C6E1ED921DA}" srcOrd="1" destOrd="0" presId="urn:microsoft.com/office/officeart/2005/8/layout/radial5"/>
    <dgm:cxn modelId="{AB773D24-B255-1748-ABE0-1AAD70160C47}" type="presOf" srcId="{86F49689-3BDA-684C-9590-00C8292BD2A1}" destId="{2F18B88C-CF60-7742-9606-FE172570923C}" srcOrd="0" destOrd="0" presId="urn:microsoft.com/office/officeart/2005/8/layout/radial5"/>
    <dgm:cxn modelId="{5F89B2D5-3641-834B-A720-6B8131011364}" type="presOf" srcId="{A1BEDF38-A277-B140-AE56-943757122A9C}" destId="{E05C898E-8E44-0B40-ABFB-B898F3592843}" srcOrd="0" destOrd="0" presId="urn:microsoft.com/office/officeart/2005/8/layout/radial5"/>
    <dgm:cxn modelId="{A9BFE562-87F5-AF44-AD2F-A755DFFD4D86}" type="presOf" srcId="{2571BDFC-32A0-824C-BC52-102A40697FE7}" destId="{D8F0D828-95EC-7D48-BB0F-898B9932CE4E}" srcOrd="0" destOrd="0" presId="urn:microsoft.com/office/officeart/2005/8/layout/radial5"/>
    <dgm:cxn modelId="{8B0AC850-C144-4C4F-964C-62625FE3BFDE}" srcId="{9BA28C4D-BD05-EE44-9BAD-FD10B2A8525B}" destId="{F362EAEB-6EEA-7E4E-A6F9-094175877313}" srcOrd="0" destOrd="0" parTransId="{4904259E-EC7F-574D-AD66-A98F9EDCEEF1}" sibTransId="{641FC2B2-93DA-4B43-B13C-19843ECF0E20}"/>
    <dgm:cxn modelId="{BCE5D0DA-1168-8748-8E86-8669D7166D96}" srcId="{F362EAEB-6EEA-7E4E-A6F9-094175877313}" destId="{05907D48-4038-744A-9342-580037BFA82F}" srcOrd="1" destOrd="0" parTransId="{86F49689-3BDA-684C-9590-00C8292BD2A1}" sibTransId="{70963B6C-34AC-5149-95F8-C2DE3D9061F2}"/>
    <dgm:cxn modelId="{3952E6D4-65BB-9D41-869E-DB477FBD998D}" type="presOf" srcId="{2571BDFC-32A0-824C-BC52-102A40697FE7}" destId="{57EDC317-8C24-9E4D-B3F7-7F0EC0BC365D}" srcOrd="1" destOrd="0" presId="urn:microsoft.com/office/officeart/2005/8/layout/radial5"/>
    <dgm:cxn modelId="{1504DC80-129B-1E44-ABE9-0349CE7FE193}" type="presOf" srcId="{A1BEDF38-A277-B140-AE56-943757122A9C}" destId="{80D6B035-8111-0C45-950A-55FEB9479190}" srcOrd="1" destOrd="0" presId="urn:microsoft.com/office/officeart/2005/8/layout/radial5"/>
    <dgm:cxn modelId="{339966F7-D12F-D945-8568-612F431A3603}" type="presOf" srcId="{F362EAEB-6EEA-7E4E-A6F9-094175877313}" destId="{4E45C907-38F5-7D48-A56C-325C6E9B0604}" srcOrd="0" destOrd="0" presId="urn:microsoft.com/office/officeart/2005/8/layout/radial5"/>
    <dgm:cxn modelId="{84911CB0-527B-144E-A76D-6D413CA397E0}" type="presOf" srcId="{9623E44F-4392-504A-9E11-AF77F129688E}" destId="{BE9B7B9C-1439-A446-8B61-859482FEA970}" srcOrd="0" destOrd="0" presId="urn:microsoft.com/office/officeart/2005/8/layout/radial5"/>
    <dgm:cxn modelId="{70A282A6-DD97-8640-9A4F-A4B3B682ECF9}" type="presOf" srcId="{96D19096-1DCC-CF43-B6F8-55E5745F6CB0}" destId="{A1E7F911-4A44-7F49-9F1C-84DB2EF76C36}" srcOrd="0" destOrd="0" presId="urn:microsoft.com/office/officeart/2005/8/layout/radial5"/>
    <dgm:cxn modelId="{4992C8FB-353D-DD4E-A4DA-CF31769C2B08}" type="presOf" srcId="{344AA7D1-ED73-F145-A238-C15365BEFA96}" destId="{F7EDF588-C3C7-5E44-A5CE-499DACED870A}" srcOrd="0" destOrd="0" presId="urn:microsoft.com/office/officeart/2005/8/layout/radial5"/>
    <dgm:cxn modelId="{4D1BA1D5-33C7-5146-AED7-D47BEB353C86}" type="presOf" srcId="{BCC48AD8-8236-FC49-B6AF-EE153F1B0D96}" destId="{1C031829-42B9-164E-A09D-C431C5332125}" srcOrd="0" destOrd="0" presId="urn:microsoft.com/office/officeart/2005/8/layout/radial5"/>
    <dgm:cxn modelId="{245C190A-FCEF-0B41-BB3F-1B590B6B7523}" srcId="{F362EAEB-6EEA-7E4E-A6F9-094175877313}" destId="{807F3058-938E-E249-8A6D-9F93D15CA299}" srcOrd="6" destOrd="0" parTransId="{A1BEDF38-A277-B140-AE56-943757122A9C}" sibTransId="{E479C53B-AD66-304E-A795-D911943420DC}"/>
    <dgm:cxn modelId="{EA2D5B21-C4BA-4E4B-9177-17FBE5DCEF61}" type="presOf" srcId="{A1B98E06-3E94-9947-A02A-03F13A5CF73D}" destId="{11E57D27-DDEE-8B48-96F7-20ECFF24EC66}" srcOrd="0" destOrd="0" presId="urn:microsoft.com/office/officeart/2005/8/layout/radial5"/>
    <dgm:cxn modelId="{147CF532-7DA7-6F49-961D-21D9DB8F0E09}" srcId="{F362EAEB-6EEA-7E4E-A6F9-094175877313}" destId="{3F87E4DC-B600-D94B-BD7E-5D04EAE51FED}" srcOrd="4" destOrd="0" parTransId="{344AA7D1-ED73-F145-A238-C15365BEFA96}" sibTransId="{97A765EA-3E98-164B-9603-38D30158FFA6}"/>
    <dgm:cxn modelId="{CE0221ED-CBE7-0548-AAE6-817759F74420}" type="presOf" srcId="{3B71798F-E3D2-DD47-950A-0CC77DEA830F}" destId="{7BE91C4E-8E54-244E-97EB-0519CA6BD35B}" srcOrd="1" destOrd="0" presId="urn:microsoft.com/office/officeart/2005/8/layout/radial5"/>
    <dgm:cxn modelId="{74B39742-E941-C543-AC3A-2A47460238A3}" type="presOf" srcId="{344AA7D1-ED73-F145-A238-C15365BEFA96}" destId="{20631093-D96B-7F4C-92FC-E281F3134177}" srcOrd="1" destOrd="0" presId="urn:microsoft.com/office/officeart/2005/8/layout/radial5"/>
    <dgm:cxn modelId="{7A83F1FE-427A-544B-88D6-65B3E01DB9E5}" type="presOf" srcId="{807F3058-938E-E249-8A6D-9F93D15CA299}" destId="{849C187C-03C8-444B-BE3D-5FB8DE816851}" srcOrd="0" destOrd="0" presId="urn:microsoft.com/office/officeart/2005/8/layout/radial5"/>
    <dgm:cxn modelId="{9475B8FF-9D28-BF4D-8346-D17EBE87E0C1}" type="presOf" srcId="{9BA28C4D-BD05-EE44-9BAD-FD10B2A8525B}" destId="{4BCFB38E-DC12-BF4C-B2AE-6F9FE10029CB}" srcOrd="0" destOrd="0" presId="urn:microsoft.com/office/officeart/2005/8/layout/radial5"/>
    <dgm:cxn modelId="{977966BC-8AFB-D046-A5DB-D73C44E5E3B5}" type="presOf" srcId="{86F49689-3BDA-684C-9590-00C8292BD2A1}" destId="{DC4225D3-3CEE-574A-8A22-639A94A2206E}" srcOrd="1" destOrd="0" presId="urn:microsoft.com/office/officeart/2005/8/layout/radial5"/>
    <dgm:cxn modelId="{92A6BD52-1C5D-1546-99F2-C96ADE354108}" type="presOf" srcId="{3B71798F-E3D2-DD47-950A-0CC77DEA830F}" destId="{4DD0234C-0BD8-2C40-BB52-48979BD8349D}" srcOrd="0" destOrd="0" presId="urn:microsoft.com/office/officeart/2005/8/layout/radial5"/>
    <dgm:cxn modelId="{5CFF6B0C-09BE-F14C-8F98-A14657A855B0}" type="presOf" srcId="{3F87E4DC-B600-D94B-BD7E-5D04EAE51FED}" destId="{89FC947F-B92B-7640-98CA-479506A19FCD}" srcOrd="0" destOrd="0" presId="urn:microsoft.com/office/officeart/2005/8/layout/radial5"/>
    <dgm:cxn modelId="{CD649A44-0F47-5247-8EE6-F2AC183F36B4}" srcId="{F362EAEB-6EEA-7E4E-A6F9-094175877313}" destId="{96D19096-1DCC-CF43-B6F8-55E5745F6CB0}" srcOrd="2" destOrd="0" parTransId="{2571BDFC-32A0-824C-BC52-102A40697FE7}" sibTransId="{F753DC15-CE37-4745-BCCA-E43F89606686}"/>
    <dgm:cxn modelId="{5E70AFAC-A9D2-1D43-A23D-861AE8E1DF7F}" type="presOf" srcId="{61A60ED3-A8CC-C64E-908D-CA5B48DAC5EA}" destId="{C9E59623-4F50-B148-819C-002B557B7076}" srcOrd="1" destOrd="0" presId="urn:microsoft.com/office/officeart/2005/8/layout/radial5"/>
    <dgm:cxn modelId="{AE795747-F96C-1546-9252-C157296F2416}" type="presOf" srcId="{61A60ED3-A8CC-C64E-908D-CA5B48DAC5EA}" destId="{B2FE417C-4367-4F49-A944-65F4DE922AE9}" srcOrd="0" destOrd="0" presId="urn:microsoft.com/office/officeart/2005/8/layout/radial5"/>
    <dgm:cxn modelId="{F6E51339-F7F1-9745-8118-33AFA0957496}" srcId="{F362EAEB-6EEA-7E4E-A6F9-094175877313}" destId="{A1B98E06-3E94-9947-A02A-03F13A5CF73D}" srcOrd="0" destOrd="0" parTransId="{3B71798F-E3D2-DD47-950A-0CC77DEA830F}" sibTransId="{52D6E988-2D33-F94D-B90E-6048998C0295}"/>
    <dgm:cxn modelId="{2B3311F1-57D8-4C4F-9951-A535D6ACF045}" type="presOf" srcId="{E08F04BF-58DF-2742-B3D1-0EC807E43F7F}" destId="{1FE0804F-8239-4140-9C6E-BBE41264F49C}" srcOrd="0" destOrd="0" presId="urn:microsoft.com/office/officeart/2005/8/layout/radial5"/>
    <dgm:cxn modelId="{9FFA3ADB-22CC-8740-9B57-3C0C2339146D}" type="presParOf" srcId="{4BCFB38E-DC12-BF4C-B2AE-6F9FE10029CB}" destId="{4E45C907-38F5-7D48-A56C-325C6E9B0604}" srcOrd="0" destOrd="0" presId="urn:microsoft.com/office/officeart/2005/8/layout/radial5"/>
    <dgm:cxn modelId="{A52C18A8-6A1B-B848-81DF-A51BA3D140F2}" type="presParOf" srcId="{4BCFB38E-DC12-BF4C-B2AE-6F9FE10029CB}" destId="{4DD0234C-0BD8-2C40-BB52-48979BD8349D}" srcOrd="1" destOrd="0" presId="urn:microsoft.com/office/officeart/2005/8/layout/radial5"/>
    <dgm:cxn modelId="{2041DF55-9869-F84D-9532-9D08D847432E}" type="presParOf" srcId="{4DD0234C-0BD8-2C40-BB52-48979BD8349D}" destId="{7BE91C4E-8E54-244E-97EB-0519CA6BD35B}" srcOrd="0" destOrd="0" presId="urn:microsoft.com/office/officeart/2005/8/layout/radial5"/>
    <dgm:cxn modelId="{334C292E-DC9D-2149-B1E1-E911997A736A}" type="presParOf" srcId="{4BCFB38E-DC12-BF4C-B2AE-6F9FE10029CB}" destId="{11E57D27-DDEE-8B48-96F7-20ECFF24EC66}" srcOrd="2" destOrd="0" presId="urn:microsoft.com/office/officeart/2005/8/layout/radial5"/>
    <dgm:cxn modelId="{D662D513-E796-2A49-B5AD-029D43675584}" type="presParOf" srcId="{4BCFB38E-DC12-BF4C-B2AE-6F9FE10029CB}" destId="{2F18B88C-CF60-7742-9606-FE172570923C}" srcOrd="3" destOrd="0" presId="urn:microsoft.com/office/officeart/2005/8/layout/radial5"/>
    <dgm:cxn modelId="{0877C6C9-A0E8-9B4D-A32A-1C3D26476E7B}" type="presParOf" srcId="{2F18B88C-CF60-7742-9606-FE172570923C}" destId="{DC4225D3-3CEE-574A-8A22-639A94A2206E}" srcOrd="0" destOrd="0" presId="urn:microsoft.com/office/officeart/2005/8/layout/radial5"/>
    <dgm:cxn modelId="{E85B87A9-2813-8C4F-9C1B-4853F1430234}" type="presParOf" srcId="{4BCFB38E-DC12-BF4C-B2AE-6F9FE10029CB}" destId="{AB67F885-30E3-3043-8977-D790DF13A374}" srcOrd="4" destOrd="0" presId="urn:microsoft.com/office/officeart/2005/8/layout/radial5"/>
    <dgm:cxn modelId="{A175AE4C-32A8-384A-9DE9-318CAA85FC63}" type="presParOf" srcId="{4BCFB38E-DC12-BF4C-B2AE-6F9FE10029CB}" destId="{D8F0D828-95EC-7D48-BB0F-898B9932CE4E}" srcOrd="5" destOrd="0" presId="urn:microsoft.com/office/officeart/2005/8/layout/radial5"/>
    <dgm:cxn modelId="{8AE2909F-7B75-7142-BD30-C9C9EDA7C2D5}" type="presParOf" srcId="{D8F0D828-95EC-7D48-BB0F-898B9932CE4E}" destId="{57EDC317-8C24-9E4D-B3F7-7F0EC0BC365D}" srcOrd="0" destOrd="0" presId="urn:microsoft.com/office/officeart/2005/8/layout/radial5"/>
    <dgm:cxn modelId="{4222FA38-057F-EE44-B027-5E7B1F4593F2}" type="presParOf" srcId="{4BCFB38E-DC12-BF4C-B2AE-6F9FE10029CB}" destId="{A1E7F911-4A44-7F49-9F1C-84DB2EF76C36}" srcOrd="6" destOrd="0" presId="urn:microsoft.com/office/officeart/2005/8/layout/radial5"/>
    <dgm:cxn modelId="{BED8E73B-EA3A-AF4A-BE9D-4E05CEC0943F}" type="presParOf" srcId="{4BCFB38E-DC12-BF4C-B2AE-6F9FE10029CB}" destId="{B2FE417C-4367-4F49-A944-65F4DE922AE9}" srcOrd="7" destOrd="0" presId="urn:microsoft.com/office/officeart/2005/8/layout/radial5"/>
    <dgm:cxn modelId="{A7543490-2E92-B64E-9614-C8E6661261E8}" type="presParOf" srcId="{B2FE417C-4367-4F49-A944-65F4DE922AE9}" destId="{C9E59623-4F50-B148-819C-002B557B7076}" srcOrd="0" destOrd="0" presId="urn:microsoft.com/office/officeart/2005/8/layout/radial5"/>
    <dgm:cxn modelId="{562BB047-BA2E-1042-8E1D-038F2BB18770}" type="presParOf" srcId="{4BCFB38E-DC12-BF4C-B2AE-6F9FE10029CB}" destId="{BE9B7B9C-1439-A446-8B61-859482FEA970}" srcOrd="8" destOrd="0" presId="urn:microsoft.com/office/officeart/2005/8/layout/radial5"/>
    <dgm:cxn modelId="{FE2EBABD-E5E9-2841-AE89-A7A6145715F8}" type="presParOf" srcId="{4BCFB38E-DC12-BF4C-B2AE-6F9FE10029CB}" destId="{F7EDF588-C3C7-5E44-A5CE-499DACED870A}" srcOrd="9" destOrd="0" presId="urn:microsoft.com/office/officeart/2005/8/layout/radial5"/>
    <dgm:cxn modelId="{9821ABA0-C40A-0F41-A0A3-F2A5905F4F35}" type="presParOf" srcId="{F7EDF588-C3C7-5E44-A5CE-499DACED870A}" destId="{20631093-D96B-7F4C-92FC-E281F3134177}" srcOrd="0" destOrd="0" presId="urn:microsoft.com/office/officeart/2005/8/layout/radial5"/>
    <dgm:cxn modelId="{01FF8084-A7DC-5E45-8795-A7F53E53B6B2}" type="presParOf" srcId="{4BCFB38E-DC12-BF4C-B2AE-6F9FE10029CB}" destId="{89FC947F-B92B-7640-98CA-479506A19FCD}" srcOrd="10" destOrd="0" presId="urn:microsoft.com/office/officeart/2005/8/layout/radial5"/>
    <dgm:cxn modelId="{5857C7F1-2822-504C-A78D-43778A7F1145}" type="presParOf" srcId="{4BCFB38E-DC12-BF4C-B2AE-6F9FE10029CB}" destId="{1FE0804F-8239-4140-9C6E-BBE41264F49C}" srcOrd="11" destOrd="0" presId="urn:microsoft.com/office/officeart/2005/8/layout/radial5"/>
    <dgm:cxn modelId="{894A4A7C-2E8A-EB4F-B041-9393810E511D}" type="presParOf" srcId="{1FE0804F-8239-4140-9C6E-BBE41264F49C}" destId="{2598D214-EBD2-BE46-BCCA-9C6E1ED921DA}" srcOrd="0" destOrd="0" presId="urn:microsoft.com/office/officeart/2005/8/layout/radial5"/>
    <dgm:cxn modelId="{0076DB92-59D2-E041-BBA7-D99E6389F2E3}" type="presParOf" srcId="{4BCFB38E-DC12-BF4C-B2AE-6F9FE10029CB}" destId="{1C031829-42B9-164E-A09D-C431C5332125}" srcOrd="12" destOrd="0" presId="urn:microsoft.com/office/officeart/2005/8/layout/radial5"/>
    <dgm:cxn modelId="{33CDC787-C666-F148-BA82-A417522B94DB}" type="presParOf" srcId="{4BCFB38E-DC12-BF4C-B2AE-6F9FE10029CB}" destId="{E05C898E-8E44-0B40-ABFB-B898F3592843}" srcOrd="13" destOrd="0" presId="urn:microsoft.com/office/officeart/2005/8/layout/radial5"/>
    <dgm:cxn modelId="{234B1B42-3493-044A-8ABD-2F52591E2A7E}" type="presParOf" srcId="{E05C898E-8E44-0B40-ABFB-B898F3592843}" destId="{80D6B035-8111-0C45-950A-55FEB9479190}" srcOrd="0" destOrd="0" presId="urn:microsoft.com/office/officeart/2005/8/layout/radial5"/>
    <dgm:cxn modelId="{B88DFF9E-816F-FE4A-B6FF-338E5D1BAD7D}" type="presParOf" srcId="{4BCFB38E-DC12-BF4C-B2AE-6F9FE10029CB}" destId="{849C187C-03C8-444B-BE3D-5FB8DE816851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6D57BD-B275-F543-BDD0-9B1C613B6CF4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EAD6C4-19C3-9148-BDD3-B488545C6DAD}">
      <dgm:prSet/>
      <dgm:spPr/>
      <dgm:t>
        <a:bodyPr/>
        <a:lstStyle/>
        <a:p>
          <a:pPr rtl="0"/>
          <a:r>
            <a:rPr lang="en-US" dirty="0" smtClean="0"/>
            <a:t>OER</a:t>
          </a:r>
          <a:endParaRPr lang="en-US" dirty="0"/>
        </a:p>
      </dgm:t>
    </dgm:pt>
    <dgm:pt modelId="{D5AD10F3-4695-1C43-9D0A-9BA3D2C84DBC}" type="parTrans" cxnId="{838B8475-DF80-B741-AEC5-CFA306F7D81B}">
      <dgm:prSet/>
      <dgm:spPr/>
      <dgm:t>
        <a:bodyPr/>
        <a:lstStyle/>
        <a:p>
          <a:endParaRPr lang="en-US"/>
        </a:p>
      </dgm:t>
    </dgm:pt>
    <dgm:pt modelId="{22FAE398-C711-134E-AE9D-40AD1BEA84EC}" type="sibTrans" cxnId="{838B8475-DF80-B741-AEC5-CFA306F7D81B}">
      <dgm:prSet/>
      <dgm:spPr/>
      <dgm:t>
        <a:bodyPr/>
        <a:lstStyle/>
        <a:p>
          <a:endParaRPr lang="en-US"/>
        </a:p>
      </dgm:t>
    </dgm:pt>
    <dgm:pt modelId="{68CC0984-ECA7-464C-9B9C-9665207D469B}">
      <dgm:prSet/>
      <dgm:spPr/>
      <dgm:t>
        <a:bodyPr/>
        <a:lstStyle/>
        <a:p>
          <a:pPr rtl="0"/>
          <a:r>
            <a:rPr lang="en-US" dirty="0" smtClean="0"/>
            <a:t>Adapt</a:t>
          </a:r>
          <a:endParaRPr lang="en-US" dirty="0"/>
        </a:p>
      </dgm:t>
    </dgm:pt>
    <dgm:pt modelId="{FEDA3C71-ECF1-6F42-B3B0-7278A5D3BC24}" type="parTrans" cxnId="{2E9536DA-45D1-5F40-9681-BAFCAF984303}">
      <dgm:prSet/>
      <dgm:spPr/>
      <dgm:t>
        <a:bodyPr/>
        <a:lstStyle/>
        <a:p>
          <a:endParaRPr lang="en-US"/>
        </a:p>
      </dgm:t>
    </dgm:pt>
    <dgm:pt modelId="{417F9B84-2575-2047-9BF7-71145B17D667}" type="sibTrans" cxnId="{2E9536DA-45D1-5F40-9681-BAFCAF984303}">
      <dgm:prSet/>
      <dgm:spPr/>
      <dgm:t>
        <a:bodyPr/>
        <a:lstStyle/>
        <a:p>
          <a:endParaRPr lang="en-US"/>
        </a:p>
      </dgm:t>
    </dgm:pt>
    <dgm:pt modelId="{C37C57C1-94A1-7F4B-817D-2CED7D0C2843}">
      <dgm:prSet/>
      <dgm:spPr/>
      <dgm:t>
        <a:bodyPr/>
        <a:lstStyle/>
        <a:p>
          <a:pPr rtl="0"/>
          <a:r>
            <a:rPr lang="en-US" smtClean="0"/>
            <a:t>Create</a:t>
          </a:r>
          <a:endParaRPr lang="en-US"/>
        </a:p>
      </dgm:t>
    </dgm:pt>
    <dgm:pt modelId="{0AB85070-ABC1-DD43-BAC0-43C99078350D}" type="parTrans" cxnId="{62AD101E-2435-D149-B560-CCCE274C4D3D}">
      <dgm:prSet/>
      <dgm:spPr/>
      <dgm:t>
        <a:bodyPr/>
        <a:lstStyle/>
        <a:p>
          <a:endParaRPr lang="en-US"/>
        </a:p>
      </dgm:t>
    </dgm:pt>
    <dgm:pt modelId="{1E1A8D95-E8C5-794D-A40A-5D280F309ED7}" type="sibTrans" cxnId="{62AD101E-2435-D149-B560-CCCE274C4D3D}">
      <dgm:prSet/>
      <dgm:spPr/>
      <dgm:t>
        <a:bodyPr/>
        <a:lstStyle/>
        <a:p>
          <a:endParaRPr lang="en-US"/>
        </a:p>
      </dgm:t>
    </dgm:pt>
    <dgm:pt modelId="{3D91EF15-0444-574A-99A5-C426331D473D}">
      <dgm:prSet/>
      <dgm:spPr/>
      <dgm:t>
        <a:bodyPr/>
        <a:lstStyle/>
        <a:p>
          <a:pPr rtl="0"/>
          <a:r>
            <a:rPr lang="en-US" dirty="0" smtClean="0"/>
            <a:t>Share</a:t>
          </a:r>
          <a:endParaRPr lang="en-US" dirty="0"/>
        </a:p>
      </dgm:t>
    </dgm:pt>
    <dgm:pt modelId="{72A5AB2B-74C5-7649-BF12-1AD573CF7381}" type="parTrans" cxnId="{DCD57D92-E9F5-F14F-89FA-23AB32DE7481}">
      <dgm:prSet/>
      <dgm:spPr/>
      <dgm:t>
        <a:bodyPr/>
        <a:lstStyle/>
        <a:p>
          <a:endParaRPr lang="en-US"/>
        </a:p>
      </dgm:t>
    </dgm:pt>
    <dgm:pt modelId="{806F73C0-E6FA-D346-9475-C83A64D5B554}" type="sibTrans" cxnId="{DCD57D92-E9F5-F14F-89FA-23AB32DE7481}">
      <dgm:prSet/>
      <dgm:spPr/>
      <dgm:t>
        <a:bodyPr/>
        <a:lstStyle/>
        <a:p>
          <a:endParaRPr lang="en-US"/>
        </a:p>
      </dgm:t>
    </dgm:pt>
    <dgm:pt modelId="{C3438E22-25A4-0F42-A815-9CADFFC3C28A}">
      <dgm:prSet/>
      <dgm:spPr/>
      <dgm:t>
        <a:bodyPr/>
        <a:lstStyle/>
        <a:p>
          <a:pPr rtl="0"/>
          <a:r>
            <a:rPr lang="en-US" smtClean="0"/>
            <a:t>Use</a:t>
          </a:r>
          <a:endParaRPr lang="en-US"/>
        </a:p>
      </dgm:t>
    </dgm:pt>
    <dgm:pt modelId="{406C0F23-904E-F940-BD40-2AA207E7C995}" type="parTrans" cxnId="{5282CCAE-7B7F-2E44-A782-9D584183F3F1}">
      <dgm:prSet/>
      <dgm:spPr/>
      <dgm:t>
        <a:bodyPr/>
        <a:lstStyle/>
        <a:p>
          <a:endParaRPr lang="en-US"/>
        </a:p>
      </dgm:t>
    </dgm:pt>
    <dgm:pt modelId="{ED2788CB-38AC-F44B-955B-E8F3D13B4C09}" type="sibTrans" cxnId="{5282CCAE-7B7F-2E44-A782-9D584183F3F1}">
      <dgm:prSet/>
      <dgm:spPr/>
      <dgm:t>
        <a:bodyPr/>
        <a:lstStyle/>
        <a:p>
          <a:endParaRPr lang="en-US"/>
        </a:p>
      </dgm:t>
    </dgm:pt>
    <dgm:pt modelId="{67729912-0A48-B740-B171-6B1C633E3926}">
      <dgm:prSet/>
      <dgm:spPr/>
      <dgm:t>
        <a:bodyPr/>
        <a:lstStyle/>
        <a:p>
          <a:r>
            <a:rPr lang="en-US" dirty="0" smtClean="0"/>
            <a:t>Find</a:t>
          </a:r>
          <a:endParaRPr lang="en-US" dirty="0"/>
        </a:p>
      </dgm:t>
    </dgm:pt>
    <dgm:pt modelId="{82E8EA04-CE2F-0644-B947-A5A8F46C9BBD}" type="parTrans" cxnId="{121DBE8D-A4D5-5848-9E37-CDCCD2D2CF8E}">
      <dgm:prSet/>
      <dgm:spPr/>
      <dgm:t>
        <a:bodyPr/>
        <a:lstStyle/>
        <a:p>
          <a:endParaRPr lang="en-US"/>
        </a:p>
      </dgm:t>
    </dgm:pt>
    <dgm:pt modelId="{B4923577-4C7B-0D4C-AA46-A7883848AFBF}" type="sibTrans" cxnId="{121DBE8D-A4D5-5848-9E37-CDCCD2D2CF8E}">
      <dgm:prSet/>
      <dgm:spPr/>
      <dgm:t>
        <a:bodyPr/>
        <a:lstStyle/>
        <a:p>
          <a:endParaRPr lang="en-US"/>
        </a:p>
      </dgm:t>
    </dgm:pt>
    <dgm:pt modelId="{67DD1E47-A42A-0B41-B7E7-2ECAC9D3C095}">
      <dgm:prSet/>
      <dgm:spPr/>
      <dgm:t>
        <a:bodyPr/>
        <a:lstStyle/>
        <a:p>
          <a:r>
            <a:rPr lang="en-US" dirty="0" smtClean="0"/>
            <a:t>Remix</a:t>
          </a:r>
          <a:endParaRPr lang="en-US" dirty="0"/>
        </a:p>
      </dgm:t>
    </dgm:pt>
    <dgm:pt modelId="{B68270AB-F0B7-6642-80DA-178DD918B76C}" type="parTrans" cxnId="{F9521A4E-1564-7E49-AE6C-EA1B4B26935D}">
      <dgm:prSet/>
      <dgm:spPr/>
      <dgm:t>
        <a:bodyPr/>
        <a:lstStyle/>
        <a:p>
          <a:endParaRPr lang="en-US"/>
        </a:p>
      </dgm:t>
    </dgm:pt>
    <dgm:pt modelId="{B33EF0B7-16DC-1740-A2A4-20BF0EB4DA7B}" type="sibTrans" cxnId="{F9521A4E-1564-7E49-AE6C-EA1B4B26935D}">
      <dgm:prSet/>
      <dgm:spPr/>
      <dgm:t>
        <a:bodyPr/>
        <a:lstStyle/>
        <a:p>
          <a:endParaRPr lang="en-US"/>
        </a:p>
      </dgm:t>
    </dgm:pt>
    <dgm:pt modelId="{49E89C9F-1A55-4245-9B34-932D10EE6457}" type="pres">
      <dgm:prSet presAssocID="{5B6D57BD-B275-F543-BDD0-9B1C613B6C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7D51B5-B799-4446-A0B9-9A7CD481F89A}" type="pres">
      <dgm:prSet presAssocID="{BBEAD6C4-19C3-9148-BDD3-B488545C6DAD}" presName="centerShape" presStyleLbl="node0" presStyleIdx="0" presStyleCnt="1"/>
      <dgm:spPr/>
      <dgm:t>
        <a:bodyPr/>
        <a:lstStyle/>
        <a:p>
          <a:endParaRPr lang="en-US"/>
        </a:p>
      </dgm:t>
    </dgm:pt>
    <dgm:pt modelId="{EA6D5559-B873-104C-9712-BA149F3202C8}" type="pres">
      <dgm:prSet presAssocID="{82E8EA04-CE2F-0644-B947-A5A8F46C9BBD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B533F843-99C2-4848-9193-8048346B81F3}" type="pres">
      <dgm:prSet presAssocID="{67729912-0A48-B740-B171-6B1C633E392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131FBF-74C3-214F-A704-70E39768A233}" type="pres">
      <dgm:prSet presAssocID="{72A5AB2B-74C5-7649-BF12-1AD573CF7381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2506435A-9B60-2F49-A01F-6A07F7D6AFE3}" type="pres">
      <dgm:prSet presAssocID="{3D91EF15-0444-574A-99A5-C426331D473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B9498-4C06-7C49-97D9-0352C3C7FD66}" type="pres">
      <dgm:prSet presAssocID="{0AB85070-ABC1-DD43-BAC0-43C99078350D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69CA912D-1B55-584D-97A1-F5145409909A}" type="pres">
      <dgm:prSet presAssocID="{C37C57C1-94A1-7F4B-817D-2CED7D0C284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6D31E-C396-5D4E-BE40-FC0338A43744}" type="pres">
      <dgm:prSet presAssocID="{FEDA3C71-ECF1-6F42-B3B0-7278A5D3BC24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D2251A2E-329C-1942-A772-569BF4B5C496}" type="pres">
      <dgm:prSet presAssocID="{68CC0984-ECA7-464C-9B9C-9665207D469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FD884-C1D1-DE46-923D-B38A270B2022}" type="pres">
      <dgm:prSet presAssocID="{B68270AB-F0B7-6642-80DA-178DD918B76C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57171F1B-4A20-344E-A181-D392475B5946}" type="pres">
      <dgm:prSet presAssocID="{67DD1E47-A42A-0B41-B7E7-2ECAC9D3C09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A9E02C-B606-224E-91C3-A3306B76B937}" type="pres">
      <dgm:prSet presAssocID="{406C0F23-904E-F940-BD40-2AA207E7C995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0C0EC15D-B80E-E941-8FFF-AE0FBA9AE135}" type="pres">
      <dgm:prSet presAssocID="{C3438E22-25A4-0F42-A815-9CADFFC3C28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8DACEC-78A4-9C4D-AA3E-D014B187CA7A}" type="presOf" srcId="{FEDA3C71-ECF1-6F42-B3B0-7278A5D3BC24}" destId="{5D56D31E-C396-5D4E-BE40-FC0338A43744}" srcOrd="0" destOrd="0" presId="urn:microsoft.com/office/officeart/2005/8/layout/radial4"/>
    <dgm:cxn modelId="{DCB810C7-77C3-2343-8106-7F58BDEFA338}" type="presOf" srcId="{C37C57C1-94A1-7F4B-817D-2CED7D0C2843}" destId="{69CA912D-1B55-584D-97A1-F5145409909A}" srcOrd="0" destOrd="0" presId="urn:microsoft.com/office/officeart/2005/8/layout/radial4"/>
    <dgm:cxn modelId="{D03BD1D8-9606-DE41-9EF2-0AC4166C5686}" type="presOf" srcId="{68CC0984-ECA7-464C-9B9C-9665207D469B}" destId="{D2251A2E-329C-1942-A772-569BF4B5C496}" srcOrd="0" destOrd="0" presId="urn:microsoft.com/office/officeart/2005/8/layout/radial4"/>
    <dgm:cxn modelId="{838B8475-DF80-B741-AEC5-CFA306F7D81B}" srcId="{5B6D57BD-B275-F543-BDD0-9B1C613B6CF4}" destId="{BBEAD6C4-19C3-9148-BDD3-B488545C6DAD}" srcOrd="0" destOrd="0" parTransId="{D5AD10F3-4695-1C43-9D0A-9BA3D2C84DBC}" sibTransId="{22FAE398-C711-134E-AE9D-40AD1BEA84EC}"/>
    <dgm:cxn modelId="{F2B3E3DB-182F-6E4A-9055-C10685B88E16}" type="presOf" srcId="{82E8EA04-CE2F-0644-B947-A5A8F46C9BBD}" destId="{EA6D5559-B873-104C-9712-BA149F3202C8}" srcOrd="0" destOrd="0" presId="urn:microsoft.com/office/officeart/2005/8/layout/radial4"/>
    <dgm:cxn modelId="{B5774E69-F63F-E640-818B-9B61B71E920D}" type="presOf" srcId="{67DD1E47-A42A-0B41-B7E7-2ECAC9D3C095}" destId="{57171F1B-4A20-344E-A181-D392475B5946}" srcOrd="0" destOrd="0" presId="urn:microsoft.com/office/officeart/2005/8/layout/radial4"/>
    <dgm:cxn modelId="{19F72F2F-AF6B-9044-A62B-5220420CFB73}" type="presOf" srcId="{0AB85070-ABC1-DD43-BAC0-43C99078350D}" destId="{34AB9498-4C06-7C49-97D9-0352C3C7FD66}" srcOrd="0" destOrd="0" presId="urn:microsoft.com/office/officeart/2005/8/layout/radial4"/>
    <dgm:cxn modelId="{1E35CD6D-BFFF-0C49-8F34-6121B0AEE9E5}" type="presOf" srcId="{67729912-0A48-B740-B171-6B1C633E3926}" destId="{B533F843-99C2-4848-9193-8048346B81F3}" srcOrd="0" destOrd="0" presId="urn:microsoft.com/office/officeart/2005/8/layout/radial4"/>
    <dgm:cxn modelId="{5282CCAE-7B7F-2E44-A782-9D584183F3F1}" srcId="{BBEAD6C4-19C3-9148-BDD3-B488545C6DAD}" destId="{C3438E22-25A4-0F42-A815-9CADFFC3C28A}" srcOrd="5" destOrd="0" parTransId="{406C0F23-904E-F940-BD40-2AA207E7C995}" sibTransId="{ED2788CB-38AC-F44B-955B-E8F3D13B4C09}"/>
    <dgm:cxn modelId="{CEF50736-61BE-8743-822C-9F7952D564B1}" type="presOf" srcId="{C3438E22-25A4-0F42-A815-9CADFFC3C28A}" destId="{0C0EC15D-B80E-E941-8FFF-AE0FBA9AE135}" srcOrd="0" destOrd="0" presId="urn:microsoft.com/office/officeart/2005/8/layout/radial4"/>
    <dgm:cxn modelId="{DCD57D92-E9F5-F14F-89FA-23AB32DE7481}" srcId="{BBEAD6C4-19C3-9148-BDD3-B488545C6DAD}" destId="{3D91EF15-0444-574A-99A5-C426331D473D}" srcOrd="1" destOrd="0" parTransId="{72A5AB2B-74C5-7649-BF12-1AD573CF7381}" sibTransId="{806F73C0-E6FA-D346-9475-C83A64D5B554}"/>
    <dgm:cxn modelId="{96213C8B-C549-F64E-9396-D2F4AA5E6C3C}" type="presOf" srcId="{406C0F23-904E-F940-BD40-2AA207E7C995}" destId="{15A9E02C-B606-224E-91C3-A3306B76B937}" srcOrd="0" destOrd="0" presId="urn:microsoft.com/office/officeart/2005/8/layout/radial4"/>
    <dgm:cxn modelId="{CF28039F-8BD0-7146-ABCD-E80192723C18}" type="presOf" srcId="{5B6D57BD-B275-F543-BDD0-9B1C613B6CF4}" destId="{49E89C9F-1A55-4245-9B34-932D10EE6457}" srcOrd="0" destOrd="0" presId="urn:microsoft.com/office/officeart/2005/8/layout/radial4"/>
    <dgm:cxn modelId="{B193D09F-505B-AD4A-9310-87A00CB55E34}" type="presOf" srcId="{3D91EF15-0444-574A-99A5-C426331D473D}" destId="{2506435A-9B60-2F49-A01F-6A07F7D6AFE3}" srcOrd="0" destOrd="0" presId="urn:microsoft.com/office/officeart/2005/8/layout/radial4"/>
    <dgm:cxn modelId="{121DBE8D-A4D5-5848-9E37-CDCCD2D2CF8E}" srcId="{BBEAD6C4-19C3-9148-BDD3-B488545C6DAD}" destId="{67729912-0A48-B740-B171-6B1C633E3926}" srcOrd="0" destOrd="0" parTransId="{82E8EA04-CE2F-0644-B947-A5A8F46C9BBD}" sibTransId="{B4923577-4C7B-0D4C-AA46-A7883848AFBF}"/>
    <dgm:cxn modelId="{62AD101E-2435-D149-B560-CCCE274C4D3D}" srcId="{BBEAD6C4-19C3-9148-BDD3-B488545C6DAD}" destId="{C37C57C1-94A1-7F4B-817D-2CED7D0C2843}" srcOrd="2" destOrd="0" parTransId="{0AB85070-ABC1-DD43-BAC0-43C99078350D}" sibTransId="{1E1A8D95-E8C5-794D-A40A-5D280F309ED7}"/>
    <dgm:cxn modelId="{2FA8CE97-F7FD-CC49-A659-1C5C6CBF02AC}" type="presOf" srcId="{72A5AB2B-74C5-7649-BF12-1AD573CF7381}" destId="{89131FBF-74C3-214F-A704-70E39768A233}" srcOrd="0" destOrd="0" presId="urn:microsoft.com/office/officeart/2005/8/layout/radial4"/>
    <dgm:cxn modelId="{2E9536DA-45D1-5F40-9681-BAFCAF984303}" srcId="{BBEAD6C4-19C3-9148-BDD3-B488545C6DAD}" destId="{68CC0984-ECA7-464C-9B9C-9665207D469B}" srcOrd="3" destOrd="0" parTransId="{FEDA3C71-ECF1-6F42-B3B0-7278A5D3BC24}" sibTransId="{417F9B84-2575-2047-9BF7-71145B17D667}"/>
    <dgm:cxn modelId="{E7987053-30EC-964B-8318-36EFC8FC24A6}" type="presOf" srcId="{BBEAD6C4-19C3-9148-BDD3-B488545C6DAD}" destId="{E47D51B5-B799-4446-A0B9-9A7CD481F89A}" srcOrd="0" destOrd="0" presId="urn:microsoft.com/office/officeart/2005/8/layout/radial4"/>
    <dgm:cxn modelId="{F9521A4E-1564-7E49-AE6C-EA1B4B26935D}" srcId="{BBEAD6C4-19C3-9148-BDD3-B488545C6DAD}" destId="{67DD1E47-A42A-0B41-B7E7-2ECAC9D3C095}" srcOrd="4" destOrd="0" parTransId="{B68270AB-F0B7-6642-80DA-178DD918B76C}" sibTransId="{B33EF0B7-16DC-1740-A2A4-20BF0EB4DA7B}"/>
    <dgm:cxn modelId="{72920DB4-A085-5B43-89C3-AD202BC2BB05}" type="presOf" srcId="{B68270AB-F0B7-6642-80DA-178DD918B76C}" destId="{FAEFD884-C1D1-DE46-923D-B38A270B2022}" srcOrd="0" destOrd="0" presId="urn:microsoft.com/office/officeart/2005/8/layout/radial4"/>
    <dgm:cxn modelId="{EE40451E-A5D8-B141-AF24-95DF8517EF6A}" type="presParOf" srcId="{49E89C9F-1A55-4245-9B34-932D10EE6457}" destId="{E47D51B5-B799-4446-A0B9-9A7CD481F89A}" srcOrd="0" destOrd="0" presId="urn:microsoft.com/office/officeart/2005/8/layout/radial4"/>
    <dgm:cxn modelId="{F34FA08E-5C25-3141-B08D-337DFEB32817}" type="presParOf" srcId="{49E89C9F-1A55-4245-9B34-932D10EE6457}" destId="{EA6D5559-B873-104C-9712-BA149F3202C8}" srcOrd="1" destOrd="0" presId="urn:microsoft.com/office/officeart/2005/8/layout/radial4"/>
    <dgm:cxn modelId="{2869E321-F7F4-6F4D-AEBE-3A3C81D9AFEB}" type="presParOf" srcId="{49E89C9F-1A55-4245-9B34-932D10EE6457}" destId="{B533F843-99C2-4848-9193-8048346B81F3}" srcOrd="2" destOrd="0" presId="urn:microsoft.com/office/officeart/2005/8/layout/radial4"/>
    <dgm:cxn modelId="{7E83D00E-FC56-D94E-B569-6E83E0CFB589}" type="presParOf" srcId="{49E89C9F-1A55-4245-9B34-932D10EE6457}" destId="{89131FBF-74C3-214F-A704-70E39768A233}" srcOrd="3" destOrd="0" presId="urn:microsoft.com/office/officeart/2005/8/layout/radial4"/>
    <dgm:cxn modelId="{176EA74D-973D-5847-904F-D5D1C69BEF36}" type="presParOf" srcId="{49E89C9F-1A55-4245-9B34-932D10EE6457}" destId="{2506435A-9B60-2F49-A01F-6A07F7D6AFE3}" srcOrd="4" destOrd="0" presId="urn:microsoft.com/office/officeart/2005/8/layout/radial4"/>
    <dgm:cxn modelId="{59576A10-D498-D349-9505-FA05F1200765}" type="presParOf" srcId="{49E89C9F-1A55-4245-9B34-932D10EE6457}" destId="{34AB9498-4C06-7C49-97D9-0352C3C7FD66}" srcOrd="5" destOrd="0" presId="urn:microsoft.com/office/officeart/2005/8/layout/radial4"/>
    <dgm:cxn modelId="{81190C55-3901-1048-A33A-57DF6676AE6E}" type="presParOf" srcId="{49E89C9F-1A55-4245-9B34-932D10EE6457}" destId="{69CA912D-1B55-584D-97A1-F5145409909A}" srcOrd="6" destOrd="0" presId="urn:microsoft.com/office/officeart/2005/8/layout/radial4"/>
    <dgm:cxn modelId="{3E7C5270-8CE1-9542-8AC7-6A856233507F}" type="presParOf" srcId="{49E89C9F-1A55-4245-9B34-932D10EE6457}" destId="{5D56D31E-C396-5D4E-BE40-FC0338A43744}" srcOrd="7" destOrd="0" presId="urn:microsoft.com/office/officeart/2005/8/layout/radial4"/>
    <dgm:cxn modelId="{03918764-8B8A-9D4E-B6F6-EA8E630355A8}" type="presParOf" srcId="{49E89C9F-1A55-4245-9B34-932D10EE6457}" destId="{D2251A2E-329C-1942-A772-569BF4B5C496}" srcOrd="8" destOrd="0" presId="urn:microsoft.com/office/officeart/2005/8/layout/radial4"/>
    <dgm:cxn modelId="{95F6CA18-6572-BD40-B3AF-C6BE25BDF12F}" type="presParOf" srcId="{49E89C9F-1A55-4245-9B34-932D10EE6457}" destId="{FAEFD884-C1D1-DE46-923D-B38A270B2022}" srcOrd="9" destOrd="0" presId="urn:microsoft.com/office/officeart/2005/8/layout/radial4"/>
    <dgm:cxn modelId="{BD4A1D5C-6378-AC41-8FF2-6F618F202DBE}" type="presParOf" srcId="{49E89C9F-1A55-4245-9B34-932D10EE6457}" destId="{57171F1B-4A20-344E-A181-D392475B5946}" srcOrd="10" destOrd="0" presId="urn:microsoft.com/office/officeart/2005/8/layout/radial4"/>
    <dgm:cxn modelId="{10BEFFC0-B2A4-5D46-99D9-B395B12C8367}" type="presParOf" srcId="{49E89C9F-1A55-4245-9B34-932D10EE6457}" destId="{15A9E02C-B606-224E-91C3-A3306B76B937}" srcOrd="11" destOrd="0" presId="urn:microsoft.com/office/officeart/2005/8/layout/radial4"/>
    <dgm:cxn modelId="{0A371B78-A646-584B-B484-F6E0797614B2}" type="presParOf" srcId="{49E89C9F-1A55-4245-9B34-932D10EE6457}" destId="{0C0EC15D-B80E-E941-8FFF-AE0FBA9AE135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5C907-38F5-7D48-A56C-325C6E9B0604}">
      <dsp:nvSpPr>
        <dsp:cNvPr id="0" name=""/>
        <dsp:cNvSpPr/>
      </dsp:nvSpPr>
      <dsp:spPr>
        <a:xfrm>
          <a:off x="3455789" y="1715047"/>
          <a:ext cx="1318021" cy="13180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OER</a:t>
          </a:r>
          <a:endParaRPr lang="en-US" sz="3800" kern="1200" dirty="0"/>
        </a:p>
      </dsp:txBody>
      <dsp:txXfrm>
        <a:off x="3648809" y="1908067"/>
        <a:ext cx="931981" cy="931981"/>
      </dsp:txXfrm>
    </dsp:sp>
    <dsp:sp modelId="{4DD0234C-0BD8-2C40-BB52-48979BD8349D}">
      <dsp:nvSpPr>
        <dsp:cNvPr id="0" name=""/>
        <dsp:cNvSpPr/>
      </dsp:nvSpPr>
      <dsp:spPr>
        <a:xfrm rot="16200000">
          <a:off x="3975335" y="1235737"/>
          <a:ext cx="278928" cy="4481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017174" y="1367201"/>
        <a:ext cx="195250" cy="268877"/>
      </dsp:txXfrm>
    </dsp:sp>
    <dsp:sp modelId="{11E57D27-DDEE-8B48-96F7-20ECFF24EC66}">
      <dsp:nvSpPr>
        <dsp:cNvPr id="0" name=""/>
        <dsp:cNvSpPr/>
      </dsp:nvSpPr>
      <dsp:spPr>
        <a:xfrm>
          <a:off x="3521690" y="2547"/>
          <a:ext cx="1186219" cy="118621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Courses</a:t>
          </a:r>
          <a:endParaRPr lang="en-US" sz="1500" kern="1200" dirty="0"/>
        </a:p>
      </dsp:txBody>
      <dsp:txXfrm>
        <a:off x="3695408" y="176265"/>
        <a:ext cx="838783" cy="838783"/>
      </dsp:txXfrm>
    </dsp:sp>
    <dsp:sp modelId="{2F18B88C-CF60-7742-9606-FE172570923C}">
      <dsp:nvSpPr>
        <dsp:cNvPr id="0" name=""/>
        <dsp:cNvSpPr/>
      </dsp:nvSpPr>
      <dsp:spPr>
        <a:xfrm rot="19285714">
          <a:off x="4690130" y="1579964"/>
          <a:ext cx="278928" cy="4481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699258" y="1695675"/>
        <a:ext cx="195250" cy="268877"/>
      </dsp:txXfrm>
    </dsp:sp>
    <dsp:sp modelId="{AB67F885-30E3-3043-8977-D790DF13A374}">
      <dsp:nvSpPr>
        <dsp:cNvPr id="0" name=""/>
        <dsp:cNvSpPr/>
      </dsp:nvSpPr>
      <dsp:spPr>
        <a:xfrm>
          <a:off x="4912100" y="672133"/>
          <a:ext cx="1186219" cy="118621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Modules</a:t>
          </a:r>
          <a:endParaRPr lang="en-US" sz="1500" kern="1200" dirty="0"/>
        </a:p>
      </dsp:txBody>
      <dsp:txXfrm>
        <a:off x="5085818" y="845851"/>
        <a:ext cx="838783" cy="838783"/>
      </dsp:txXfrm>
    </dsp:sp>
    <dsp:sp modelId="{D8F0D828-95EC-7D48-BB0F-898B9932CE4E}">
      <dsp:nvSpPr>
        <dsp:cNvPr id="0" name=""/>
        <dsp:cNvSpPr/>
      </dsp:nvSpPr>
      <dsp:spPr>
        <a:xfrm rot="771429">
          <a:off x="4866670" y="2353436"/>
          <a:ext cx="278928" cy="4481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867719" y="2433751"/>
        <a:ext cx="195250" cy="268877"/>
      </dsp:txXfrm>
    </dsp:sp>
    <dsp:sp modelId="{A1E7F911-4A44-7F49-9F1C-84DB2EF76C36}">
      <dsp:nvSpPr>
        <dsp:cNvPr id="0" name=""/>
        <dsp:cNvSpPr/>
      </dsp:nvSpPr>
      <dsp:spPr>
        <a:xfrm>
          <a:off x="5255503" y="2176680"/>
          <a:ext cx="1186219" cy="118621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Learning Objects</a:t>
          </a:r>
          <a:endParaRPr lang="en-US" sz="1500" kern="1200" dirty="0"/>
        </a:p>
      </dsp:txBody>
      <dsp:txXfrm>
        <a:off x="5429221" y="2350398"/>
        <a:ext cx="838783" cy="838783"/>
      </dsp:txXfrm>
    </dsp:sp>
    <dsp:sp modelId="{B2FE417C-4367-4F49-A944-65F4DE922AE9}">
      <dsp:nvSpPr>
        <dsp:cNvPr id="0" name=""/>
        <dsp:cNvSpPr/>
      </dsp:nvSpPr>
      <dsp:spPr>
        <a:xfrm rot="3857143">
          <a:off x="4372016" y="2973712"/>
          <a:ext cx="278928" cy="4481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395702" y="3025641"/>
        <a:ext cx="195250" cy="268877"/>
      </dsp:txXfrm>
    </dsp:sp>
    <dsp:sp modelId="{BE9B7B9C-1439-A446-8B61-859482FEA970}">
      <dsp:nvSpPr>
        <dsp:cNvPr id="0" name=""/>
        <dsp:cNvSpPr/>
      </dsp:nvSpPr>
      <dsp:spPr>
        <a:xfrm>
          <a:off x="4293309" y="3383233"/>
          <a:ext cx="1186219" cy="118621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Textbooks</a:t>
          </a:r>
          <a:endParaRPr lang="en-US" sz="1500" kern="1200" dirty="0"/>
        </a:p>
      </dsp:txBody>
      <dsp:txXfrm>
        <a:off x="4467027" y="3556951"/>
        <a:ext cx="838783" cy="838783"/>
      </dsp:txXfrm>
    </dsp:sp>
    <dsp:sp modelId="{F7EDF588-C3C7-5E44-A5CE-499DACED870A}">
      <dsp:nvSpPr>
        <dsp:cNvPr id="0" name=""/>
        <dsp:cNvSpPr/>
      </dsp:nvSpPr>
      <dsp:spPr>
        <a:xfrm rot="6942857">
          <a:off x="3578654" y="2973712"/>
          <a:ext cx="278928" cy="4481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638646" y="3025641"/>
        <a:ext cx="195250" cy="268877"/>
      </dsp:txXfrm>
    </dsp:sp>
    <dsp:sp modelId="{89FC947F-B92B-7640-98CA-479506A19FCD}">
      <dsp:nvSpPr>
        <dsp:cNvPr id="0" name=""/>
        <dsp:cNvSpPr/>
      </dsp:nvSpPr>
      <dsp:spPr>
        <a:xfrm>
          <a:off x="2750070" y="3383233"/>
          <a:ext cx="1186219" cy="118621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Videos</a:t>
          </a:r>
          <a:endParaRPr lang="en-US" sz="1500" kern="1200" dirty="0"/>
        </a:p>
      </dsp:txBody>
      <dsp:txXfrm>
        <a:off x="2923788" y="3556951"/>
        <a:ext cx="838783" cy="838783"/>
      </dsp:txXfrm>
    </dsp:sp>
    <dsp:sp modelId="{1FE0804F-8239-4140-9C6E-BBE41264F49C}">
      <dsp:nvSpPr>
        <dsp:cNvPr id="0" name=""/>
        <dsp:cNvSpPr/>
      </dsp:nvSpPr>
      <dsp:spPr>
        <a:xfrm rot="10028571">
          <a:off x="3084000" y="2353436"/>
          <a:ext cx="278928" cy="4481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166629" y="2433751"/>
        <a:ext cx="195250" cy="268877"/>
      </dsp:txXfrm>
    </dsp:sp>
    <dsp:sp modelId="{1C031829-42B9-164E-A09D-C431C5332125}">
      <dsp:nvSpPr>
        <dsp:cNvPr id="0" name=""/>
        <dsp:cNvSpPr/>
      </dsp:nvSpPr>
      <dsp:spPr>
        <a:xfrm>
          <a:off x="1787876" y="2176680"/>
          <a:ext cx="1186219" cy="118621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Test Banks</a:t>
          </a:r>
          <a:endParaRPr lang="en-US" sz="1600" b="1" kern="1200" dirty="0"/>
        </a:p>
      </dsp:txBody>
      <dsp:txXfrm>
        <a:off x="1961594" y="2350398"/>
        <a:ext cx="838783" cy="838783"/>
      </dsp:txXfrm>
    </dsp:sp>
    <dsp:sp modelId="{E05C898E-8E44-0B40-ABFB-B898F3592843}">
      <dsp:nvSpPr>
        <dsp:cNvPr id="0" name=""/>
        <dsp:cNvSpPr/>
      </dsp:nvSpPr>
      <dsp:spPr>
        <a:xfrm rot="13114286">
          <a:off x="3260540" y="1579964"/>
          <a:ext cx="278928" cy="4481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335090" y="1695675"/>
        <a:ext cx="195250" cy="268877"/>
      </dsp:txXfrm>
    </dsp:sp>
    <dsp:sp modelId="{849C187C-03C8-444B-BE3D-5FB8DE816851}">
      <dsp:nvSpPr>
        <dsp:cNvPr id="0" name=""/>
        <dsp:cNvSpPr/>
      </dsp:nvSpPr>
      <dsp:spPr>
        <a:xfrm>
          <a:off x="2131279" y="672133"/>
          <a:ext cx="1186219" cy="118621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Images</a:t>
          </a:r>
          <a:endParaRPr lang="en-US" sz="1600" b="1" kern="1200" dirty="0"/>
        </a:p>
      </dsp:txBody>
      <dsp:txXfrm>
        <a:off x="2304997" y="845851"/>
        <a:ext cx="838783" cy="838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D51B5-B799-4446-A0B9-9A7CD481F89A}">
      <dsp:nvSpPr>
        <dsp:cNvPr id="0" name=""/>
        <dsp:cNvSpPr/>
      </dsp:nvSpPr>
      <dsp:spPr>
        <a:xfrm>
          <a:off x="3102535" y="2470082"/>
          <a:ext cx="2024529" cy="20245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OER</a:t>
          </a:r>
          <a:endParaRPr lang="en-US" sz="6200" kern="1200" dirty="0"/>
        </a:p>
      </dsp:txBody>
      <dsp:txXfrm>
        <a:off x="3399020" y="2766567"/>
        <a:ext cx="1431559" cy="1431559"/>
      </dsp:txXfrm>
    </dsp:sp>
    <dsp:sp modelId="{EA6D5559-B873-104C-9712-BA149F3202C8}">
      <dsp:nvSpPr>
        <dsp:cNvPr id="0" name=""/>
        <dsp:cNvSpPr/>
      </dsp:nvSpPr>
      <dsp:spPr>
        <a:xfrm rot="10800000">
          <a:off x="1050534" y="3193851"/>
          <a:ext cx="1939140" cy="5769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33F843-99C2-4848-9193-8048346B81F3}">
      <dsp:nvSpPr>
        <dsp:cNvPr id="0" name=""/>
        <dsp:cNvSpPr/>
      </dsp:nvSpPr>
      <dsp:spPr>
        <a:xfrm>
          <a:off x="341949" y="2915478"/>
          <a:ext cx="1417170" cy="1133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Find</a:t>
          </a:r>
          <a:endParaRPr lang="en-US" sz="3500" kern="1200" dirty="0"/>
        </a:p>
      </dsp:txBody>
      <dsp:txXfrm>
        <a:off x="375155" y="2948684"/>
        <a:ext cx="1350758" cy="1067324"/>
      </dsp:txXfrm>
    </dsp:sp>
    <dsp:sp modelId="{89131FBF-74C3-214F-A704-70E39768A233}">
      <dsp:nvSpPr>
        <dsp:cNvPr id="0" name=""/>
        <dsp:cNvSpPr/>
      </dsp:nvSpPr>
      <dsp:spPr>
        <a:xfrm rot="12960000">
          <a:off x="1450585" y="1962620"/>
          <a:ext cx="1939140" cy="5769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6435A-9B60-2F49-A01F-6A07F7D6AFE3}">
      <dsp:nvSpPr>
        <dsp:cNvPr id="0" name=""/>
        <dsp:cNvSpPr/>
      </dsp:nvSpPr>
      <dsp:spPr>
        <a:xfrm>
          <a:off x="927171" y="1114348"/>
          <a:ext cx="1417170" cy="1133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Share</a:t>
          </a:r>
          <a:endParaRPr lang="en-US" sz="3500" kern="1200" dirty="0"/>
        </a:p>
      </dsp:txBody>
      <dsp:txXfrm>
        <a:off x="960377" y="1147554"/>
        <a:ext cx="1350758" cy="1067324"/>
      </dsp:txXfrm>
    </dsp:sp>
    <dsp:sp modelId="{34AB9498-4C06-7C49-97D9-0352C3C7FD66}">
      <dsp:nvSpPr>
        <dsp:cNvPr id="0" name=""/>
        <dsp:cNvSpPr/>
      </dsp:nvSpPr>
      <dsp:spPr>
        <a:xfrm rot="15120000">
          <a:off x="2497933" y="1201678"/>
          <a:ext cx="1939140" cy="5769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CA912D-1B55-584D-97A1-F5145409909A}">
      <dsp:nvSpPr>
        <dsp:cNvPr id="0" name=""/>
        <dsp:cNvSpPr/>
      </dsp:nvSpPr>
      <dsp:spPr>
        <a:xfrm>
          <a:off x="2459304" y="1189"/>
          <a:ext cx="1417170" cy="1133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Create</a:t>
          </a:r>
          <a:endParaRPr lang="en-US" sz="3500" kern="1200"/>
        </a:p>
      </dsp:txBody>
      <dsp:txXfrm>
        <a:off x="2492510" y="34395"/>
        <a:ext cx="1350758" cy="1067324"/>
      </dsp:txXfrm>
    </dsp:sp>
    <dsp:sp modelId="{5D56D31E-C396-5D4E-BE40-FC0338A43744}">
      <dsp:nvSpPr>
        <dsp:cNvPr id="0" name=""/>
        <dsp:cNvSpPr/>
      </dsp:nvSpPr>
      <dsp:spPr>
        <a:xfrm rot="17280000">
          <a:off x="3792526" y="1201678"/>
          <a:ext cx="1939140" cy="5769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251A2E-329C-1942-A772-569BF4B5C496}">
      <dsp:nvSpPr>
        <dsp:cNvPr id="0" name=""/>
        <dsp:cNvSpPr/>
      </dsp:nvSpPr>
      <dsp:spPr>
        <a:xfrm>
          <a:off x="4353124" y="1189"/>
          <a:ext cx="1417170" cy="1133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Adapt</a:t>
          </a:r>
          <a:endParaRPr lang="en-US" sz="3500" kern="1200" dirty="0"/>
        </a:p>
      </dsp:txBody>
      <dsp:txXfrm>
        <a:off x="4386330" y="34395"/>
        <a:ext cx="1350758" cy="1067324"/>
      </dsp:txXfrm>
    </dsp:sp>
    <dsp:sp modelId="{FAEFD884-C1D1-DE46-923D-B38A270B2022}">
      <dsp:nvSpPr>
        <dsp:cNvPr id="0" name=""/>
        <dsp:cNvSpPr/>
      </dsp:nvSpPr>
      <dsp:spPr>
        <a:xfrm rot="19440000">
          <a:off x="4839873" y="1962620"/>
          <a:ext cx="1939140" cy="5769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171F1B-4A20-344E-A181-D392475B5946}">
      <dsp:nvSpPr>
        <dsp:cNvPr id="0" name=""/>
        <dsp:cNvSpPr/>
      </dsp:nvSpPr>
      <dsp:spPr>
        <a:xfrm>
          <a:off x="5885257" y="1114348"/>
          <a:ext cx="1417170" cy="1133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Remix</a:t>
          </a:r>
          <a:endParaRPr lang="en-US" sz="3500" kern="1200" dirty="0"/>
        </a:p>
      </dsp:txBody>
      <dsp:txXfrm>
        <a:off x="5918463" y="1147554"/>
        <a:ext cx="1350758" cy="1067324"/>
      </dsp:txXfrm>
    </dsp:sp>
    <dsp:sp modelId="{15A9E02C-B606-224E-91C3-A3306B76B937}">
      <dsp:nvSpPr>
        <dsp:cNvPr id="0" name=""/>
        <dsp:cNvSpPr/>
      </dsp:nvSpPr>
      <dsp:spPr>
        <a:xfrm>
          <a:off x="5239924" y="3193851"/>
          <a:ext cx="1939140" cy="5769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0EC15D-B80E-E941-8FFF-AE0FBA9AE135}">
      <dsp:nvSpPr>
        <dsp:cNvPr id="0" name=""/>
        <dsp:cNvSpPr/>
      </dsp:nvSpPr>
      <dsp:spPr>
        <a:xfrm>
          <a:off x="6470480" y="2915478"/>
          <a:ext cx="1417170" cy="1133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Use</a:t>
          </a:r>
          <a:endParaRPr lang="en-US" sz="3500" kern="1200"/>
        </a:p>
      </dsp:txBody>
      <dsp:txXfrm>
        <a:off x="6503686" y="2948684"/>
        <a:ext cx="1350758" cy="1067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3D41AB-16B5-7A44-B66D-2C0BBF468DC5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56C9BB-B843-6B46-84FD-65FCED5EE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411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5C1E7D-1F87-4430-A91A-3E23EBC11F11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B0A5FF-1B6C-40E7-8B3D-359EAC01F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713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Relationship Id="rId4" Type="http://schemas.openxmlformats.org/officeDocument/2006/relationships/hyperlink" Target="http://opensource.com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0A5FF-1B6C-40E7-8B3D-359EAC01F7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01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300" dirty="0">
                <a:latin typeface="Calibri" charset="0"/>
              </a:rPr>
              <a:t>Creative Commons Zero – Author has dedicated the work to the public domain</a:t>
            </a:r>
          </a:p>
          <a:p>
            <a:pPr eaLnBrk="1" hangingPunct="1"/>
            <a:r>
              <a:rPr lang="en-US" sz="3300" dirty="0">
                <a:latin typeface="Calibri" charset="0"/>
              </a:rPr>
              <a:t>Public Domain Mark – No known copyright</a:t>
            </a: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A7B64E9-1A7C-664A-A170-B645F4085BC2}" type="slidenum">
              <a:rPr lang="en-US" sz="120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92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486E0B-97C4-6F41-BFEE-A6E2987E37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02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3E926F-0D9D-2943-B349-D96F08BCCCD5}" type="slidenum">
              <a:rPr lang="en-US" sz="1200">
                <a:solidFill>
                  <a:prstClr val="black"/>
                </a:solidFill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77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0A5FF-1B6C-40E7-8B3D-359EAC01F7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92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2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708" indent="-174708">
              <a:spcAft>
                <a:spcPts val="1223"/>
              </a:spcAft>
              <a:buFontTx/>
              <a:buChar char="•"/>
            </a:pPr>
            <a:endParaRPr lang="en-US" sz="1600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575D00-D647-D544-88A1-3EE7BACAC12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62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0A5FF-1B6C-40E7-8B3D-359EAC01F7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32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r>
              <a:rPr lang="en-US" sz="2000" dirty="0"/>
              <a:t>Open Education is a philosophy about how people share and build upon knowledge</a:t>
            </a:r>
          </a:p>
          <a:p>
            <a:pPr marL="174708" indent="-174708">
              <a:buFont typeface="Arial"/>
              <a:buChar char="•"/>
            </a:pPr>
            <a:r>
              <a:rPr lang="en-US" sz="2000" dirty="0">
                <a:latin typeface="Noteworthy Light" charset="0"/>
                <a:cs typeface="Noteworthy Light" charset="0"/>
              </a:rPr>
              <a:t>Practitioners and advocates of o</a:t>
            </a:r>
            <a:r>
              <a:rPr lang="en-US" sz="2000" dirty="0"/>
              <a:t>pen education believe:</a:t>
            </a:r>
          </a:p>
          <a:p>
            <a:pPr marL="640594" lvl="1" indent="-174708">
              <a:buFont typeface="Arial"/>
              <a:buChar char="•"/>
            </a:pPr>
            <a:r>
              <a:rPr lang="en-US" sz="2000" dirty="0"/>
              <a:t>Access to education should be available to everyone, anywhere and at anytime</a:t>
            </a:r>
          </a:p>
          <a:p>
            <a:pPr marL="640594" lvl="1" indent="-174708">
              <a:buFont typeface="Arial"/>
              <a:buChar char="•"/>
            </a:pPr>
            <a:r>
              <a:rPr lang="en-US" sz="2000" dirty="0"/>
              <a:t>Education is fundamentally about sharing</a:t>
            </a:r>
          </a:p>
          <a:p>
            <a:pPr marL="640594" lvl="1" indent="-174708">
              <a:buFont typeface="Arial"/>
              <a:buChar char="•"/>
            </a:pPr>
            <a:r>
              <a:rPr lang="en-US" sz="2000" dirty="0"/>
              <a:t>Information and knowledge can now be shared with anyone, anytime, anywhere in the world</a:t>
            </a:r>
          </a:p>
          <a:p>
            <a:pPr marL="640594" lvl="1" indent="-174708" defTabSz="931774">
              <a:buFont typeface="Arial"/>
              <a:buChar char="•"/>
              <a:defRPr/>
            </a:pPr>
            <a:r>
              <a:rPr lang="en-US" sz="2000" dirty="0">
                <a:latin typeface="Noteworthy Light" charset="0"/>
                <a:cs typeface="Noteworthy Light" charset="0"/>
              </a:rPr>
              <a:t>Practitioners and advocates work to eliminate barriers that prevent access</a:t>
            </a:r>
          </a:p>
          <a:p>
            <a:endParaRPr lang="en-US" dirty="0" smtClean="0"/>
          </a:p>
          <a:p>
            <a:r>
              <a:rPr lang="en-US" sz="800" dirty="0">
                <a:hlinkClick r:id="rId4"/>
              </a:rPr>
              <a:t>http://opensource.com/</a:t>
            </a:r>
            <a:r>
              <a:rPr lang="en-US" sz="800" dirty="0"/>
              <a:t>   http://</a:t>
            </a:r>
            <a:r>
              <a:rPr lang="en-US" sz="800" dirty="0" err="1"/>
              <a:t>en.wikipedia.org</a:t>
            </a:r>
            <a:r>
              <a:rPr lang="en-US" sz="800" dirty="0"/>
              <a:t>/wiki/</a:t>
            </a:r>
            <a:r>
              <a:rPr lang="en-US" sz="800" dirty="0" err="1"/>
              <a:t>Open_education</a:t>
            </a:r>
            <a:endParaRPr lang="en-US" sz="800" dirty="0"/>
          </a:p>
          <a:p>
            <a:endParaRPr lang="en-US" sz="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0A5FF-1B6C-40E7-8B3D-359EAC01F7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40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0A5FF-1B6C-40E7-8B3D-359EAC01F7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5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2400" dirty="0"/>
              <a:t>Technologies make it possible to reduce geographical boundaries, cultures, and systems</a:t>
            </a:r>
          </a:p>
          <a:p>
            <a:r>
              <a:rPr lang="en-US" sz="2400" dirty="0"/>
              <a:t>What a student gets to learn is no longer limited by where they go to school – Pre-K – Lifelong learners</a:t>
            </a:r>
          </a:p>
          <a:p>
            <a:r>
              <a:rPr lang="en-US" sz="2400" dirty="0"/>
              <a:t>Learning is not limited to formal educational institutions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34F6C-5F89-41AC-908F-BEF58F8FE1E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42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0A5FF-1B6C-40E7-8B3D-359EAC01F7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5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r>
              <a:rPr lang="en-US" baseline="0" dirty="0" smtClean="0"/>
              <a:t> on Free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94494-812D-3B4E-84FC-42878C6A02B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83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2400" dirty="0"/>
              <a:t>Except, for the most part, we can’t </a:t>
            </a:r>
          </a:p>
          <a:p>
            <a:endParaRPr lang="en-US" sz="2400" dirty="0"/>
          </a:p>
          <a:p>
            <a:r>
              <a:rPr lang="en-US" sz="3300" dirty="0"/>
              <a:t>Copyright is a barrier to freely sharing and reusing educational materials and intellectual property</a:t>
            </a:r>
          </a:p>
          <a:p>
            <a:pPr>
              <a:spcAft>
                <a:spcPts val="611"/>
              </a:spcAft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0A5FF-1B6C-40E7-8B3D-359EAC01F7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84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Not Free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94494-812D-3B4E-84FC-42878C6A02B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3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400" dirty="0"/>
              <a:t>Some Rights Reserved</a:t>
            </a:r>
          </a:p>
          <a:p>
            <a:r>
              <a:rPr lang="en-US" sz="1400" dirty="0"/>
              <a:t>Certain permissions granted</a:t>
            </a:r>
          </a:p>
          <a:p>
            <a:r>
              <a:rPr lang="en-US" sz="1400" dirty="0"/>
              <a:t>Authors/Creators:</a:t>
            </a:r>
          </a:p>
          <a:p>
            <a:pPr lvl="1"/>
            <a:r>
              <a:rPr lang="en-US" sz="1400" dirty="0"/>
              <a:t>keep copyright</a:t>
            </a:r>
          </a:p>
          <a:p>
            <a:pPr lvl="1"/>
            <a:r>
              <a:rPr lang="en-US" sz="1400" dirty="0"/>
              <a:t>decide terms of use</a:t>
            </a:r>
          </a:p>
          <a:p>
            <a:pPr lvl="1"/>
            <a:r>
              <a:rPr lang="en-US" sz="1400" dirty="0"/>
              <a:t>tag creative works with a set of permissions</a:t>
            </a:r>
          </a:p>
          <a:p>
            <a:r>
              <a:rPr lang="en-US" sz="1400" dirty="0"/>
              <a:t>Users easily know how they may use the works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0A5FF-1B6C-40E7-8B3D-359EAC01F7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87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0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2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5638801"/>
            <a:ext cx="7467600" cy="12435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0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495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676400" y="5638801"/>
            <a:ext cx="7467600" cy="12435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1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8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4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8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4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724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1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1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2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2600" y="5791200"/>
            <a:ext cx="34290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D1CC57-39CF-4A48-A109-77181CC04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5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724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9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8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4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8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4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0" y="5791200"/>
            <a:ext cx="32004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1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599"/>
            <a:ext cx="8229600" cy="3657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5562600" y="5791200"/>
            <a:ext cx="3429000" cy="914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3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Cambria Math" pitchFamily="18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85817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3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Cambria Math" pitchFamily="18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package" Target="../embeddings/Microsoft_Word_Document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https://www.khanacademy.org/" TargetMode="External"/><Relationship Id="rId18" Type="http://schemas.openxmlformats.org/officeDocument/2006/relationships/image" Target="../media/image13.png"/><Relationship Id="rId3" Type="http://schemas.openxmlformats.org/officeDocument/2006/relationships/hyperlink" Target="http://www.merlot.org" TargetMode="External"/><Relationship Id="rId21" Type="http://schemas.openxmlformats.org/officeDocument/2006/relationships/image" Target="../media/image15.png"/><Relationship Id="rId7" Type="http://schemas.openxmlformats.org/officeDocument/2006/relationships/hyperlink" Target="http://www.oercommons.org/" TargetMode="External"/><Relationship Id="rId12" Type="http://schemas.openxmlformats.org/officeDocument/2006/relationships/image" Target="../media/image10.gif"/><Relationship Id="rId17" Type="http://schemas.openxmlformats.org/officeDocument/2006/relationships/hyperlink" Target="http://ocw.mit.edu/index.htm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2.png"/><Relationship Id="rId20" Type="http://schemas.openxmlformats.org/officeDocument/2006/relationships/hyperlink" Target="https://www.udacity.com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11" Type="http://schemas.openxmlformats.org/officeDocument/2006/relationships/hyperlink" Target="http://phet.colorado.edu/" TargetMode="External"/><Relationship Id="rId24" Type="http://schemas.openxmlformats.org/officeDocument/2006/relationships/image" Target="../media/image17.png"/><Relationship Id="rId5" Type="http://schemas.openxmlformats.org/officeDocument/2006/relationships/hyperlink" Target="http://commons.wikimedia.org/wiki/Main_Page" TargetMode="External"/><Relationship Id="rId15" Type="http://schemas.openxmlformats.org/officeDocument/2006/relationships/hyperlink" Target="http://wiki.creativecommons.org/Free_to_Learn_Guide" TargetMode="External"/><Relationship Id="rId23" Type="http://schemas.openxmlformats.org/officeDocument/2006/relationships/image" Target="../media/image16.tiff"/><Relationship Id="rId10" Type="http://schemas.openxmlformats.org/officeDocument/2006/relationships/image" Target="../media/image9.png"/><Relationship Id="rId19" Type="http://schemas.openxmlformats.org/officeDocument/2006/relationships/image" Target="../media/image14.tiff"/><Relationship Id="rId4" Type="http://schemas.openxmlformats.org/officeDocument/2006/relationships/image" Target="../media/image6.gif"/><Relationship Id="rId9" Type="http://schemas.openxmlformats.org/officeDocument/2006/relationships/hyperlink" Target="http://wikieducator.org" TargetMode="External"/><Relationship Id="rId14" Type="http://schemas.openxmlformats.org/officeDocument/2006/relationships/image" Target="../media/image11.png"/><Relationship Id="rId22" Type="http://schemas.openxmlformats.org/officeDocument/2006/relationships/hyperlink" Target="http://dp.l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5638800"/>
            <a:ext cx="8839200" cy="1176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Cambria Math" pitchFamily="18" charset="0"/>
                <a:cs typeface="+mj-cs"/>
              </a:defRPr>
            </a:lvl1pPr>
          </a:lstStyle>
          <a:p>
            <a:pPr algn="r"/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055513"/>
            <a:ext cx="1904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Opensource.com</a:t>
            </a:r>
            <a:endParaRPr lang="en-US" sz="1100" dirty="0"/>
          </a:p>
          <a:p>
            <a:r>
              <a:rPr lang="en-US" sz="1100" dirty="0" smtClean="0"/>
              <a:t>Flickr </a:t>
            </a:r>
            <a:endParaRPr lang="en-US" sz="1100" dirty="0"/>
          </a:p>
        </p:txBody>
      </p:sp>
      <p:pic>
        <p:nvPicPr>
          <p:cNvPr id="7" name="Picture 6" descr="op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6" y="850913"/>
            <a:ext cx="8382608" cy="47071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5334000"/>
            <a:ext cx="472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Image: https://</a:t>
            </a:r>
            <a:r>
              <a:rPr lang="en-US" sz="1100" dirty="0" err="1"/>
              <a:t>www.flickr.com</a:t>
            </a:r>
            <a:r>
              <a:rPr lang="en-US" sz="1100" dirty="0"/>
              <a:t>/photos/</a:t>
            </a:r>
            <a:r>
              <a:rPr lang="en-US" sz="1100" dirty="0" err="1"/>
              <a:t>opensourceway</a:t>
            </a:r>
            <a:r>
              <a:rPr lang="en-US" sz="1100" dirty="0"/>
              <a:t>/6555466069/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5627068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rgbClr val="FFFFFF"/>
                </a:solidFill>
              </a:rPr>
              <a:t>Introduction to Open Education</a:t>
            </a:r>
          </a:p>
          <a:p>
            <a:pPr algn="r"/>
            <a:r>
              <a:rPr lang="en-US" sz="3600" dirty="0" smtClean="0">
                <a:solidFill>
                  <a:srgbClr val="FFFFFF"/>
                </a:solidFill>
              </a:rPr>
              <a:t>Marie </a:t>
            </a:r>
            <a:r>
              <a:rPr lang="en-US" sz="3600" dirty="0" err="1" smtClean="0">
                <a:solidFill>
                  <a:srgbClr val="FFFFFF"/>
                </a:solidFill>
              </a:rPr>
              <a:t>Lasseter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8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397000"/>
          <a:ext cx="6096000" cy="741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73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Creative Commons Licenses</a:t>
            </a:r>
            <a:endParaRPr lang="en-US" dirty="0">
              <a:latin typeface="Calibri" charset="0"/>
            </a:endParaRPr>
          </a:p>
        </p:txBody>
      </p:sp>
      <p:graphicFrame>
        <p:nvGraphicFramePr>
          <p:cNvPr id="5735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676310"/>
              </p:ext>
            </p:extLst>
          </p:nvPr>
        </p:nvGraphicFramePr>
        <p:xfrm>
          <a:off x="304800" y="990600"/>
          <a:ext cx="8542617" cy="5506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r:id="rId4" imgW="7035541" imgH="5206808" progId="Word.Document.12">
                  <p:embed/>
                </p:oleObj>
              </mc:Choice>
              <mc:Fallback>
                <p:oleObj name="Document" r:id="rId4" imgW="7035541" imgH="520680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90600"/>
                        <a:ext cx="8542617" cy="55065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597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1676400" y="5638800"/>
            <a:ext cx="7315200" cy="1243013"/>
          </a:xfrm>
        </p:spPr>
        <p:txBody>
          <a:bodyPr/>
          <a:lstStyle/>
          <a:p>
            <a:pPr algn="r" eaLnBrk="1" hangingPunct="1"/>
            <a:r>
              <a:rPr lang="en-US">
                <a:latin typeface="Calibri" charset="0"/>
              </a:rPr>
              <a:t>Public Domain in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95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900" dirty="0" smtClean="0"/>
              <a:t>Works registered or first published before 1923 </a:t>
            </a:r>
          </a:p>
          <a:p>
            <a:pPr>
              <a:defRPr/>
            </a:pPr>
            <a:r>
              <a:rPr lang="en-US" sz="3900" dirty="0" smtClean="0"/>
              <a:t>There are other ways works arrive in the </a:t>
            </a:r>
            <a:r>
              <a:rPr lang="en-US" sz="3900" dirty="0"/>
              <a:t>p</a:t>
            </a:r>
            <a:r>
              <a:rPr lang="en-US" sz="3900" dirty="0" smtClean="0"/>
              <a:t>ublic domain</a:t>
            </a:r>
          </a:p>
          <a:p>
            <a:pPr lvl="1">
              <a:defRPr/>
            </a:pPr>
            <a:r>
              <a:rPr lang="en-US" sz="2400" dirty="0" smtClean="0"/>
              <a:t>http</a:t>
            </a:r>
            <a:r>
              <a:rPr lang="en-US" sz="2400" dirty="0"/>
              <a:t>://</a:t>
            </a:r>
            <a:r>
              <a:rPr lang="en-US" sz="2400" dirty="0" err="1"/>
              <a:t>copyright.cornell.edu</a:t>
            </a:r>
            <a:r>
              <a:rPr lang="en-US" sz="2400" dirty="0"/>
              <a:t>/resources/</a:t>
            </a:r>
            <a:r>
              <a:rPr lang="en-US" sz="2400" dirty="0" err="1"/>
              <a:t>publicdomain.cfm</a:t>
            </a:r>
            <a:endParaRPr lang="en-US" sz="2400" dirty="0"/>
          </a:p>
          <a:p>
            <a:pPr lvl="1">
              <a:defRPr/>
            </a:pPr>
            <a:r>
              <a:rPr lang="en-US" sz="2400" dirty="0" smtClean="0"/>
              <a:t>http</a:t>
            </a:r>
            <a:r>
              <a:rPr lang="en-US" sz="2400" dirty="0"/>
              <a:t>://</a:t>
            </a:r>
            <a:r>
              <a:rPr lang="en-US" sz="2400" dirty="0" err="1"/>
              <a:t>fairuse.stanford.edu</a:t>
            </a:r>
            <a:r>
              <a:rPr lang="en-US" sz="2400" dirty="0"/>
              <a:t>/overview/public-domain/welcome/ </a:t>
            </a:r>
            <a:endParaRPr lang="en-US" sz="2400" dirty="0" smtClean="0"/>
          </a:p>
          <a:p>
            <a:pPr>
              <a:defRPr/>
            </a:pPr>
            <a:endParaRPr lang="en-US" sz="4000" dirty="0" smtClean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435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5867400"/>
            <a:ext cx="8382000" cy="914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rgbClr val="FFFFFF"/>
                </a:solidFill>
                <a:cs typeface="Arial" charset="0"/>
              </a:rPr>
              <a:t>Free Access + Free Permissions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90600"/>
            <a:ext cx="8762999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sz="2200" b="1" dirty="0">
                <a:latin typeface="+mj-lt"/>
                <a:cs typeface="Arial" pitchFamily="34" charset="0"/>
              </a:rPr>
              <a:t>Free Access + Free </a:t>
            </a:r>
            <a:r>
              <a:rPr lang="en-US" sz="2200" b="1" dirty="0" smtClean="0">
                <a:latin typeface="+mj-lt"/>
                <a:cs typeface="Arial" pitchFamily="34" charset="0"/>
              </a:rPr>
              <a:t>Permissions - The 5 R’s</a:t>
            </a:r>
          </a:p>
          <a:p>
            <a:pPr>
              <a:defRPr/>
            </a:pPr>
            <a:r>
              <a:rPr lang="en-US" sz="2200" dirty="0" smtClean="0">
                <a:latin typeface="+mj-lt"/>
                <a:cs typeface="Arial"/>
              </a:rPr>
              <a:t>Open licenses </a:t>
            </a:r>
            <a:r>
              <a:rPr lang="en-US" sz="2200" dirty="0">
                <a:latin typeface="+mj-lt"/>
                <a:cs typeface="Arial"/>
              </a:rPr>
              <a:t>provides </a:t>
            </a:r>
            <a:r>
              <a:rPr lang="en-US" sz="2200" u="sng" dirty="0">
                <a:latin typeface="+mj-lt"/>
                <a:cs typeface="Arial"/>
              </a:rPr>
              <a:t>at least </a:t>
            </a:r>
            <a:r>
              <a:rPr lang="en-US" sz="2200" dirty="0">
                <a:latin typeface="+mj-lt"/>
                <a:cs typeface="Arial"/>
              </a:rPr>
              <a:t>2 kinds of permissions:</a:t>
            </a:r>
          </a:p>
          <a:p>
            <a:pPr lvl="1">
              <a:defRPr/>
            </a:pPr>
            <a:r>
              <a:rPr lang="en-US" b="1" dirty="0" smtClean="0">
                <a:latin typeface="+mj-lt"/>
                <a:cs typeface="Arial"/>
              </a:rPr>
              <a:t>Reuse</a:t>
            </a:r>
            <a:r>
              <a:rPr lang="en-US" dirty="0" smtClean="0">
                <a:latin typeface="+mj-lt"/>
                <a:cs typeface="Arial"/>
              </a:rPr>
              <a:t> </a:t>
            </a:r>
            <a:r>
              <a:rPr lang="en-US" dirty="0">
                <a:latin typeface="+mj-lt"/>
                <a:cs typeface="Arial"/>
              </a:rPr>
              <a:t>– Permission to make and reuse exact copies</a:t>
            </a:r>
          </a:p>
          <a:p>
            <a:pPr lvl="1">
              <a:defRPr/>
            </a:pPr>
            <a:r>
              <a:rPr lang="en-US" b="1" dirty="0" smtClean="0">
                <a:latin typeface="+mj-lt"/>
                <a:cs typeface="Arial"/>
              </a:rPr>
              <a:t>Redistribute</a:t>
            </a:r>
            <a:r>
              <a:rPr lang="en-US" dirty="0" smtClean="0">
                <a:latin typeface="+mj-lt"/>
                <a:cs typeface="Arial"/>
              </a:rPr>
              <a:t> </a:t>
            </a:r>
            <a:r>
              <a:rPr lang="en-US" dirty="0">
                <a:latin typeface="+mj-lt"/>
                <a:cs typeface="Arial"/>
              </a:rPr>
              <a:t>– Permission to share copies with others </a:t>
            </a:r>
          </a:p>
          <a:p>
            <a:pPr>
              <a:defRPr/>
            </a:pPr>
            <a:r>
              <a:rPr lang="en-US" sz="2800" dirty="0">
                <a:latin typeface="+mj-lt"/>
                <a:cs typeface="Arial"/>
              </a:rPr>
              <a:t>Open should  also provide </a:t>
            </a:r>
            <a:r>
              <a:rPr lang="en-US" sz="2800" dirty="0" smtClean="0">
                <a:latin typeface="+mj-lt"/>
                <a:cs typeface="Arial"/>
              </a:rPr>
              <a:t>these </a:t>
            </a:r>
            <a:r>
              <a:rPr lang="en-US" sz="2800" dirty="0">
                <a:latin typeface="+mj-lt"/>
                <a:cs typeface="Arial"/>
              </a:rPr>
              <a:t>additional permissions: </a:t>
            </a:r>
          </a:p>
          <a:p>
            <a:pPr lvl="1">
              <a:defRPr/>
            </a:pPr>
            <a:r>
              <a:rPr lang="en-US" b="1" dirty="0">
                <a:latin typeface="+mj-lt"/>
                <a:cs typeface="Arial"/>
              </a:rPr>
              <a:t>Revise</a:t>
            </a:r>
            <a:r>
              <a:rPr lang="en-US" dirty="0">
                <a:latin typeface="+mj-lt"/>
                <a:cs typeface="Arial"/>
              </a:rPr>
              <a:t> – Permission to change, adapt, and alter the resource</a:t>
            </a:r>
          </a:p>
          <a:p>
            <a:pPr lvl="1">
              <a:defRPr/>
            </a:pPr>
            <a:r>
              <a:rPr lang="en-US" b="1" dirty="0">
                <a:latin typeface="+mj-lt"/>
                <a:cs typeface="Arial"/>
              </a:rPr>
              <a:t>Remix</a:t>
            </a:r>
            <a:r>
              <a:rPr lang="en-US" dirty="0">
                <a:latin typeface="+mj-lt"/>
                <a:cs typeface="Arial"/>
              </a:rPr>
              <a:t> – Permission to combine the OER with other materials to produce a new </a:t>
            </a:r>
            <a:r>
              <a:rPr lang="en-US" dirty="0" smtClean="0">
                <a:latin typeface="+mj-lt"/>
                <a:cs typeface="Arial"/>
              </a:rPr>
              <a:t>work</a:t>
            </a:r>
          </a:p>
          <a:p>
            <a:pPr lvl="1">
              <a:defRPr/>
            </a:pPr>
            <a:r>
              <a:rPr lang="en-US" b="1" dirty="0" smtClean="0">
                <a:latin typeface="+mj-lt"/>
                <a:cs typeface="Arial"/>
              </a:rPr>
              <a:t>Retain – </a:t>
            </a:r>
            <a:r>
              <a:rPr lang="en-US" dirty="0" smtClean="0">
                <a:latin typeface="+mj-lt"/>
                <a:cs typeface="Arial"/>
              </a:rPr>
              <a:t>Users have the right to make, archive, and “own” copies of the content</a:t>
            </a:r>
          </a:p>
          <a:p>
            <a:pPr marL="457200" lvl="1" indent="0">
              <a:buNone/>
              <a:defRPr/>
            </a:pPr>
            <a:endParaRPr lang="en-US" sz="2200" dirty="0" smtClean="0">
              <a:latin typeface="+mj-lt"/>
              <a:cs typeface="Arial"/>
            </a:endParaRPr>
          </a:p>
          <a:p>
            <a:pPr marL="914400" lvl="2" indent="0">
              <a:lnSpc>
                <a:spcPct val="150000"/>
              </a:lnSpc>
              <a:buNone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- David Wiley - http://opencontent.org/blog/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3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020045"/>
              </p:ext>
            </p:extLst>
          </p:nvPr>
        </p:nvGraphicFramePr>
        <p:xfrm>
          <a:off x="457200" y="8382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Types of OER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5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062306"/>
              </p:ext>
            </p:extLst>
          </p:nvPr>
        </p:nvGraphicFramePr>
        <p:xfrm>
          <a:off x="457200" y="914400"/>
          <a:ext cx="8229600" cy="449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6498" name="Title 2"/>
          <p:cNvSpPr>
            <a:spLocks noGrp="1"/>
          </p:cNvSpPr>
          <p:nvPr>
            <p:ph type="ctrTitle"/>
          </p:nvPr>
        </p:nvSpPr>
        <p:spPr>
          <a:xfrm>
            <a:off x="1676400" y="5638800"/>
            <a:ext cx="7315200" cy="1243013"/>
          </a:xfrm>
        </p:spPr>
        <p:txBody>
          <a:bodyPr/>
          <a:lstStyle/>
          <a:p>
            <a:pPr algn="r"/>
            <a:r>
              <a:rPr lang="en-US">
                <a:latin typeface="Calibri" charset="0"/>
              </a:rPr>
              <a:t>Creating, Adapting, Using OER</a:t>
            </a:r>
          </a:p>
        </p:txBody>
      </p:sp>
    </p:spTree>
    <p:extLst>
      <p:ext uri="{BB962C8B-B14F-4D97-AF65-F5344CB8AC3E}">
        <p14:creationId xmlns:p14="http://schemas.microsoft.com/office/powerpoint/2010/main" val="12201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62000"/>
            <a:ext cx="85344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Increase Access</a:t>
            </a:r>
          </a:p>
          <a:p>
            <a:r>
              <a:rPr lang="en-US" sz="2800" dirty="0" smtClean="0"/>
              <a:t>Increase Affordability</a:t>
            </a:r>
          </a:p>
          <a:p>
            <a:r>
              <a:rPr lang="en-US" sz="2800" dirty="0" smtClean="0"/>
              <a:t>Increase Student Success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399" y="6019800"/>
            <a:ext cx="6826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rgbClr val="FFFFFF"/>
                </a:solidFill>
              </a:rPr>
              <a:t> Why Open Matters</a:t>
            </a: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7" name="Picture 2" descr="4967939593_e9486f86f7_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82" y="2438400"/>
            <a:ext cx="5300236" cy="29759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609630" y="5072062"/>
            <a:ext cx="23574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100" dirty="0"/>
              <a:t>Image: </a:t>
            </a:r>
            <a:r>
              <a:rPr lang="en-US" sz="1100" dirty="0" err="1"/>
              <a:t>Opensource.com</a:t>
            </a:r>
            <a:r>
              <a:rPr lang="en-US" sz="1100" dirty="0"/>
              <a:t> </a:t>
            </a:r>
            <a:r>
              <a:rPr lang="en-US" sz="1100" b="1" dirty="0"/>
              <a:t>CC BY-SA 2.0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3243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dl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0" y="914400"/>
            <a:ext cx="8839181" cy="44196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5681133"/>
            <a:ext cx="8229600" cy="9482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Cambria Math" pitchFamily="18" charset="0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rgbClr val="FFFFFF"/>
                </a:solidFill>
              </a:rPr>
              <a:t>What is Open Education?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0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sharing=nolearn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85817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Why Open Matters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486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whyopenedmatters.org</a:t>
            </a:r>
            <a:r>
              <a:rPr lang="en-US" sz="1400" dirty="0"/>
              <a:t>/video/67/why-open-education-matters/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647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62000" y="5791200"/>
            <a:ext cx="8229600" cy="9144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Open Access to Learning Environments </a:t>
            </a:r>
            <a:endParaRPr lang="en-US" dirty="0"/>
          </a:p>
        </p:txBody>
      </p:sp>
      <p:pic>
        <p:nvPicPr>
          <p:cNvPr id="6" name="Picture 5" descr="merlotlogo.gif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990600"/>
            <a:ext cx="2374900" cy="673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wikimedia Commons logo.jpeg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580594"/>
            <a:ext cx="1447800" cy="1905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oercommons.jpeg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24000"/>
            <a:ext cx="2032000" cy="1028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 descr="3505-96-20090623090858.png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10668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 descr="phet-logo.gif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19400"/>
            <a:ext cx="1784020" cy="9362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hlinkClick r:id="rId13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10000" y="2081230"/>
            <a:ext cx="2044700" cy="28717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freetolearn image.png">
            <a:hlinkClick r:id="rId15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604395"/>
            <a:ext cx="1295400" cy="1739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rId17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8600" y="2743200"/>
            <a:ext cx="1270000" cy="1270000"/>
          </a:xfrm>
          <a:prstGeom prst="rect">
            <a:avLst/>
          </a:prstGeom>
        </p:spPr>
      </p:pic>
      <p:pic>
        <p:nvPicPr>
          <p:cNvPr id="2" name="Picture 1" descr="coursera.tiff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105400"/>
            <a:ext cx="1790700" cy="43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hlinkClick r:id="rId20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019800" y="4114800"/>
            <a:ext cx="1202871" cy="1295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dpla image.tiff">
            <a:hlinkClick r:id="rId22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41" y="1676400"/>
            <a:ext cx="3011959" cy="685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0533" y="4351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52400" y="4419600"/>
            <a:ext cx="3249608" cy="750332"/>
            <a:chOff x="152400" y="4419600"/>
            <a:chExt cx="3249608" cy="750332"/>
          </a:xfrm>
        </p:grpSpPr>
        <p:sp>
          <p:nvSpPr>
            <p:cNvPr id="11" name="TextBox 10"/>
            <p:cNvSpPr txBox="1"/>
            <p:nvPr/>
          </p:nvSpPr>
          <p:spPr>
            <a:xfrm>
              <a:off x="152400" y="4800600"/>
              <a:ext cx="3249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296170"/>
                  </a:solidFill>
                </a:rPr>
                <a:t>MITx</a:t>
              </a:r>
              <a:r>
                <a:rPr lang="en-US" b="1" dirty="0">
                  <a:solidFill>
                    <a:srgbClr val="296170"/>
                  </a:solidFill>
                </a:rPr>
                <a:t>, </a:t>
              </a:r>
              <a:r>
                <a:rPr lang="en-US" b="1" dirty="0" err="1">
                  <a:solidFill>
                    <a:srgbClr val="296170"/>
                  </a:solidFill>
                </a:rPr>
                <a:t>HarvardX</a:t>
              </a:r>
              <a:r>
                <a:rPr lang="en-US" b="1" dirty="0">
                  <a:solidFill>
                    <a:srgbClr val="296170"/>
                  </a:solidFill>
                </a:rPr>
                <a:t>, </a:t>
              </a:r>
              <a:r>
                <a:rPr lang="en-US" b="1" dirty="0" err="1">
                  <a:solidFill>
                    <a:srgbClr val="296170"/>
                  </a:solidFill>
                </a:rPr>
                <a:t>BerkeleyX</a:t>
              </a:r>
              <a:r>
                <a:rPr lang="en-US" b="1" dirty="0">
                  <a:solidFill>
                    <a:srgbClr val="296170"/>
                  </a:solidFill>
                </a:rPr>
                <a:t>, </a:t>
              </a:r>
              <a:r>
                <a:rPr lang="en-US" b="1" dirty="0" err="1">
                  <a:solidFill>
                    <a:srgbClr val="296170"/>
                  </a:solidFill>
                </a:rPr>
                <a:t>UTx</a:t>
              </a:r>
              <a:r>
                <a:rPr lang="en-US" b="1" dirty="0">
                  <a:solidFill>
                    <a:srgbClr val="296170"/>
                  </a:solidFill>
                </a:rPr>
                <a:t> </a:t>
              </a:r>
            </a:p>
          </p:txBody>
        </p:sp>
        <p:pic>
          <p:nvPicPr>
            <p:cNvPr id="14" name="Picture 13" descr="edx-logo-footer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600" y="4419600"/>
              <a:ext cx="863600" cy="431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318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85817"/>
            <a:ext cx="7467600" cy="1143000"/>
          </a:xfrm>
        </p:spPr>
        <p:txBody>
          <a:bodyPr/>
          <a:lstStyle/>
          <a:p>
            <a:pPr algn="r"/>
            <a:r>
              <a:rPr lang="en-US" dirty="0" smtClean="0"/>
              <a:t>Why Open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The technology we use every day allows us to:</a:t>
            </a:r>
          </a:p>
          <a:p>
            <a:r>
              <a:rPr lang="en-US" dirty="0"/>
              <a:t>share our own educational materials freely and extend our reach for teaching and educating others </a:t>
            </a:r>
          </a:p>
          <a:p>
            <a:r>
              <a:rPr lang="en-US" dirty="0" smtClean="0"/>
              <a:t>find &amp; reuse existing materials that meet our own instructional goals and the needs of our students</a:t>
            </a:r>
          </a:p>
          <a:p>
            <a:r>
              <a:rPr lang="en-US" dirty="0" smtClean="0"/>
              <a:t>build upon the works of others to enhance the quality of existing teaching and learning materials </a:t>
            </a:r>
          </a:p>
        </p:txBody>
      </p:sp>
    </p:spTree>
    <p:extLst>
      <p:ext uri="{BB962C8B-B14F-4D97-AF65-F5344CB8AC3E}">
        <p14:creationId xmlns:p14="http://schemas.microsoft.com/office/powerpoint/2010/main" val="248982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15000"/>
            <a:ext cx="81534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rgbClr val="FFFFFF"/>
                </a:solidFill>
                <a:cs typeface="Arial" charset="0"/>
              </a:rPr>
              <a:t>Open Educational Resources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0386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latin typeface="+mj-lt"/>
                <a:cs typeface="Arial"/>
              </a:rPr>
              <a:t>Open Educational Resources (OER) </a:t>
            </a:r>
            <a:r>
              <a:rPr lang="en-US" dirty="0">
                <a:latin typeface="+mj-lt"/>
                <a:cs typeface="Arial"/>
              </a:rPr>
              <a:t>are teaching, learning, and research resources that reside in the public domain </a:t>
            </a:r>
            <a:r>
              <a:rPr lang="en-US" u="sng" dirty="0">
                <a:latin typeface="+mj-lt"/>
                <a:cs typeface="Arial"/>
              </a:rPr>
              <a:t>or</a:t>
            </a:r>
            <a:r>
              <a:rPr lang="en-US" dirty="0">
                <a:latin typeface="+mj-lt"/>
                <a:cs typeface="Arial"/>
              </a:rPr>
              <a:t> have been released under an intellectual property license that permits their free use and re-purposing by others. </a:t>
            </a:r>
            <a:endParaRPr lang="en-US" dirty="0" smtClean="0">
              <a:latin typeface="+mj-lt"/>
              <a:cs typeface="Arial"/>
            </a:endParaRPr>
          </a:p>
          <a:p>
            <a:pPr lvl="1"/>
            <a:r>
              <a:rPr lang="en-US" sz="2200" i="1" dirty="0" smtClean="0">
                <a:latin typeface="Arial"/>
                <a:cs typeface="Arial"/>
              </a:rPr>
              <a:t>The </a:t>
            </a:r>
            <a:r>
              <a:rPr lang="en-US" sz="2200" i="1" dirty="0">
                <a:latin typeface="Arial"/>
                <a:cs typeface="Arial"/>
              </a:rPr>
              <a:t>William and Flora Hewlett </a:t>
            </a:r>
            <a:r>
              <a:rPr lang="en-US" sz="2200" i="1" dirty="0" smtClean="0">
                <a:latin typeface="Arial"/>
                <a:cs typeface="Arial"/>
              </a:rPr>
              <a:t>Foundation: </a:t>
            </a:r>
            <a:r>
              <a:rPr lang="en-US" sz="2200" i="1" u="sng" dirty="0">
                <a:latin typeface="Arial"/>
                <a:cs typeface="Arial"/>
              </a:rPr>
              <a:t>http://www.hewlett.org/programs/education-program/open-educational-</a:t>
            </a:r>
            <a:r>
              <a:rPr lang="en-US" sz="2200" i="1" u="sng" dirty="0" smtClean="0">
                <a:latin typeface="Arial"/>
                <a:cs typeface="Arial"/>
              </a:rPr>
              <a:t>resources</a:t>
            </a:r>
            <a:endParaRPr lang="en-US" sz="22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072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85817"/>
            <a:ext cx="7467600" cy="1143000"/>
          </a:xfrm>
        </p:spPr>
        <p:txBody>
          <a:bodyPr/>
          <a:lstStyle/>
          <a:p>
            <a:pPr algn="r"/>
            <a:r>
              <a:rPr lang="en-US" dirty="0" smtClean="0"/>
              <a:t>All Rights Reserved</a:t>
            </a:r>
            <a:endParaRPr lang="en-US" dirty="0"/>
          </a:p>
        </p:txBody>
      </p:sp>
      <p:pic>
        <p:nvPicPr>
          <p:cNvPr id="4" name="Picture 3" descr="3020966500_cf8c2ef71e_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57453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5638800"/>
            <a:ext cx="2567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/>
              <a:t>Image – Mike </a:t>
            </a:r>
            <a:r>
              <a:rPr lang="en-US" sz="1100" b="1" dirty="0" err="1" smtClean="0"/>
              <a:t>Seyfeng</a:t>
            </a:r>
            <a:r>
              <a:rPr lang="en-US" sz="1100" b="1" dirty="0" smtClean="0"/>
              <a:t> – Flickr - CC </a:t>
            </a:r>
            <a:r>
              <a:rPr lang="en-US" sz="1100" b="1" dirty="0"/>
              <a:t>BY </a:t>
            </a:r>
            <a:r>
              <a:rPr lang="en-US" sz="1100" b="1" dirty="0" smtClean="0"/>
              <a:t>2.0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8259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91200"/>
            <a:ext cx="8382000" cy="838200"/>
          </a:xfrm>
        </p:spPr>
        <p:txBody>
          <a:bodyPr>
            <a:noAutofit/>
          </a:bodyPr>
          <a:lstStyle/>
          <a:p>
            <a:pPr algn="r"/>
            <a:r>
              <a:rPr lang="en-US" dirty="0" smtClean="0"/>
              <a:t>Reusing Copyrighted Educational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267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Copyright - the set of exclusive rights granted to the author or creator of an original work, </a:t>
            </a:r>
            <a:r>
              <a:rPr lang="en-US" u="sng" dirty="0" smtClean="0"/>
              <a:t>including the right to copy, distribute and adapt the work </a:t>
            </a:r>
          </a:p>
          <a:p>
            <a:pPr>
              <a:spcAft>
                <a:spcPts val="600"/>
              </a:spcAft>
            </a:pPr>
            <a:r>
              <a:rPr lang="en-US" dirty="0"/>
              <a:t>All Rights </a:t>
            </a:r>
            <a:r>
              <a:rPr lang="en-US" dirty="0" smtClean="0"/>
              <a:t>Reserved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Must ask permission to reuse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Permissions Granted</a:t>
            </a:r>
            <a:endParaRPr lang="en-US" dirty="0"/>
          </a:p>
        </p:txBody>
      </p:sp>
      <p:pic>
        <p:nvPicPr>
          <p:cNvPr id="10" name="Picture 9" descr="new version cc2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574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8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AL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G Template 9-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37368</TotalTime>
  <Words>531</Words>
  <Application>Microsoft Office PowerPoint</Application>
  <PresentationFormat>On-screen Show (4:3)</PresentationFormat>
  <Paragraphs>116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Cambria Math</vt:lpstr>
      <vt:lpstr>Noteworthy Light</vt:lpstr>
      <vt:lpstr>ALG</vt:lpstr>
      <vt:lpstr>ALG Template 9-14</vt:lpstr>
      <vt:lpstr>Document</vt:lpstr>
      <vt:lpstr>PowerPoint Presentation</vt:lpstr>
      <vt:lpstr>PowerPoint Presentation</vt:lpstr>
      <vt:lpstr>Why Open Matters Video</vt:lpstr>
      <vt:lpstr>Open Access to Learning Environments </vt:lpstr>
      <vt:lpstr>Why Open Matters</vt:lpstr>
      <vt:lpstr>Open Educational Resources</vt:lpstr>
      <vt:lpstr>All Rights Reserved</vt:lpstr>
      <vt:lpstr>Reusing Copyrighted Educational Content</vt:lpstr>
      <vt:lpstr>Permissions Granted</vt:lpstr>
      <vt:lpstr>Creative Commons Licenses</vt:lpstr>
      <vt:lpstr>Public Domain in US</vt:lpstr>
      <vt:lpstr>Free Access + Free Permissions</vt:lpstr>
      <vt:lpstr>Types of OER</vt:lpstr>
      <vt:lpstr>Creating, Adapting, Using OER</vt:lpstr>
      <vt:lpstr>PowerPoint Presentation</vt:lpstr>
    </vt:vector>
  </TitlesOfParts>
  <Company>Valdosta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William Gallant</dc:creator>
  <cp:lastModifiedBy>Jeff Gallant</cp:lastModifiedBy>
  <cp:revision>201</cp:revision>
  <cp:lastPrinted>2016-09-09T21:01:15Z</cp:lastPrinted>
  <dcterms:created xsi:type="dcterms:W3CDTF">2014-08-21T13:42:56Z</dcterms:created>
  <dcterms:modified xsi:type="dcterms:W3CDTF">2016-09-09T21:01:22Z</dcterms:modified>
</cp:coreProperties>
</file>