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7" r:id="rId4"/>
  </p:sldMasterIdLst>
  <p:notesMasterIdLst>
    <p:notesMasterId r:id="rId47"/>
  </p:notesMasterIdLst>
  <p:sldIdLst>
    <p:sldId id="256" r:id="rId5"/>
    <p:sldId id="371" r:id="rId6"/>
    <p:sldId id="374" r:id="rId7"/>
    <p:sldId id="375" r:id="rId8"/>
    <p:sldId id="357" r:id="rId9"/>
    <p:sldId id="378" r:id="rId10"/>
    <p:sldId id="358" r:id="rId11"/>
    <p:sldId id="325" r:id="rId12"/>
    <p:sldId id="257" r:id="rId13"/>
    <p:sldId id="259" r:id="rId14"/>
    <p:sldId id="319" r:id="rId15"/>
    <p:sldId id="356" r:id="rId16"/>
    <p:sldId id="360" r:id="rId17"/>
    <p:sldId id="370" r:id="rId18"/>
    <p:sldId id="376" r:id="rId19"/>
    <p:sldId id="326" r:id="rId20"/>
    <p:sldId id="346" r:id="rId21"/>
    <p:sldId id="310" r:id="rId22"/>
    <p:sldId id="261" r:id="rId23"/>
    <p:sldId id="364" r:id="rId24"/>
    <p:sldId id="347" r:id="rId25"/>
    <p:sldId id="348" r:id="rId26"/>
    <p:sldId id="349" r:id="rId27"/>
    <p:sldId id="351" r:id="rId28"/>
    <p:sldId id="352" r:id="rId29"/>
    <p:sldId id="365" r:id="rId30"/>
    <p:sldId id="350" r:id="rId31"/>
    <p:sldId id="361" r:id="rId32"/>
    <p:sldId id="362" r:id="rId33"/>
    <p:sldId id="366" r:id="rId34"/>
    <p:sldId id="341" r:id="rId35"/>
    <p:sldId id="340" r:id="rId36"/>
    <p:sldId id="258" r:id="rId37"/>
    <p:sldId id="324" r:id="rId38"/>
    <p:sldId id="368" r:id="rId39"/>
    <p:sldId id="367" r:id="rId40"/>
    <p:sldId id="369" r:id="rId41"/>
    <p:sldId id="363" r:id="rId42"/>
    <p:sldId id="377" r:id="rId43"/>
    <p:sldId id="317" r:id="rId44"/>
    <p:sldId id="372" r:id="rId45"/>
    <p:sldId id="33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DF0306B7-D49C-4617-B58D-6534DECD5284}">
          <p14:sldIdLst>
            <p14:sldId id="256"/>
            <p14:sldId id="371"/>
            <p14:sldId id="374"/>
            <p14:sldId id="375"/>
            <p14:sldId id="357"/>
            <p14:sldId id="378"/>
          </p14:sldIdLst>
        </p14:section>
        <p14:section name="Grants Overview" id="{9E591D75-636F-4FE6-933F-16B2B86B9849}">
          <p14:sldIdLst>
            <p14:sldId id="358"/>
            <p14:sldId id="325"/>
            <p14:sldId id="257"/>
            <p14:sldId id="259"/>
            <p14:sldId id="319"/>
            <p14:sldId id="356"/>
            <p14:sldId id="360"/>
            <p14:sldId id="370"/>
            <p14:sldId id="376"/>
            <p14:sldId id="326"/>
            <p14:sldId id="346"/>
            <p14:sldId id="310"/>
            <p14:sldId id="261"/>
            <p14:sldId id="364"/>
            <p14:sldId id="347"/>
            <p14:sldId id="348"/>
            <p14:sldId id="349"/>
            <p14:sldId id="351"/>
            <p14:sldId id="352"/>
            <p14:sldId id="365"/>
            <p14:sldId id="350"/>
            <p14:sldId id="361"/>
            <p14:sldId id="362"/>
          </p14:sldIdLst>
        </p14:section>
        <p14:section name="All Types" id="{4097944B-AA5C-40FB-8906-871910ADBAB0}">
          <p14:sldIdLst>
            <p14:sldId id="366"/>
          </p14:sldIdLst>
        </p14:section>
        <p14:section name="Timeline" id="{9F8B17BC-FEAA-4245-AA6B-287F9489DB9B}">
          <p14:sldIdLst>
            <p14:sldId id="341"/>
            <p14:sldId id="340"/>
            <p14:sldId id="258"/>
          </p14:sldIdLst>
        </p14:section>
        <p14:section name="How to Apply" id="{0BE1258E-69F3-4367-B42E-16CEE11D59F6}">
          <p14:sldIdLst>
            <p14:sldId id="324"/>
            <p14:sldId id="368"/>
            <p14:sldId id="367"/>
            <p14:sldId id="369"/>
            <p14:sldId id="363"/>
          </p14:sldIdLst>
        </p14:section>
        <p14:section name="Walkthrough" id="{4AB1CD8A-963C-4088-A9CB-56E8CC10779A}">
          <p14:sldIdLst>
            <p14:sldId id="377"/>
          </p14:sldIdLst>
        </p14:section>
        <p14:section name="Adjourning" id="{32571F72-889B-4BB4-A8F3-BEAB7F9BD5A6}">
          <p14:sldIdLst>
            <p14:sldId id="317"/>
            <p14:sldId id="372"/>
            <p14:sldId id="33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6699FF"/>
    <a:srgbClr val="E2F5FA"/>
    <a:srgbClr val="D6D6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C82954-DF6F-4397-9CCD-3A2DB283585B}" v="54" dt="2026-08-28T16:54:04.6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65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ff Gallant" userId="25997235-6328-4fee-8f84-6a87050bf096" providerId="ADAL" clId="{69DEB26F-73AF-4510-8414-80BD9769E871}"/>
    <pc:docChg chg="undo custSel addSld delSld modSld sldOrd modMainMaster addSection delSection modSection">
      <pc:chgData name="Jeff Gallant" userId="25997235-6328-4fee-8f84-6a87050bf096" providerId="ADAL" clId="{69DEB26F-73AF-4510-8414-80BD9769E871}" dt="2026-08-28T16:54:04.698" v="5554" actId="27636"/>
      <pc:docMkLst>
        <pc:docMk/>
      </pc:docMkLst>
      <pc:sldChg chg="addSp delSp modSp mod setBg modClrScheme delDesignElem chgLayout">
        <pc:chgData name="Jeff Gallant" userId="25997235-6328-4fee-8f84-6a87050bf096" providerId="ADAL" clId="{69DEB26F-73AF-4510-8414-80BD9769E871}" dt="2026-08-28T13:27:29.299" v="449" actId="1076"/>
        <pc:sldMkLst>
          <pc:docMk/>
          <pc:sldMk cId="1825388489" sldId="256"/>
        </pc:sldMkLst>
        <pc:spChg chg="mod ord">
          <ac:chgData name="Jeff Gallant" userId="25997235-6328-4fee-8f84-6a87050bf096" providerId="ADAL" clId="{69DEB26F-73AF-4510-8414-80BD9769E871}" dt="2026-08-28T13:27:16.917" v="446" actId="14100"/>
          <ac:spMkLst>
            <pc:docMk/>
            <pc:sldMk cId="1825388489" sldId="256"/>
            <ac:spMk id="2" creationId="{00000000-0000-0000-0000-000000000000}"/>
          </ac:spMkLst>
        </pc:spChg>
        <pc:spChg chg="mod ord">
          <ac:chgData name="Jeff Gallant" userId="25997235-6328-4fee-8f84-6a87050bf096" providerId="ADAL" clId="{69DEB26F-73AF-4510-8414-80BD9769E871}" dt="2026-08-28T13:25:18.916" v="433" actId="1076"/>
          <ac:spMkLst>
            <pc:docMk/>
            <pc:sldMk cId="1825388489" sldId="256"/>
            <ac:spMk id="3" creationId="{00000000-0000-0000-0000-000000000000}"/>
          </ac:spMkLst>
        </pc:spChg>
        <pc:spChg chg="del">
          <ac:chgData name="Jeff Gallant" userId="25997235-6328-4fee-8f84-6a87050bf096" providerId="ADAL" clId="{69DEB26F-73AF-4510-8414-80BD9769E871}" dt="2026-08-28T13:20:16.420" v="374"/>
          <ac:spMkLst>
            <pc:docMk/>
            <pc:sldMk cId="1825388489" sldId="256"/>
            <ac:spMk id="43" creationId="{D1628877-E08F-4E76-A6D9-CAFB570DB8D3}"/>
          </ac:spMkLst>
        </pc:spChg>
        <pc:spChg chg="del">
          <ac:chgData name="Jeff Gallant" userId="25997235-6328-4fee-8f84-6a87050bf096" providerId="ADAL" clId="{69DEB26F-73AF-4510-8414-80BD9769E871}" dt="2026-08-28T13:20:16.420" v="374"/>
          <ac:spMkLst>
            <pc:docMk/>
            <pc:sldMk cId="1825388489" sldId="256"/>
            <ac:spMk id="45" creationId="{57587975-CDAC-4067-A9DD-FF1F73F8494E}"/>
          </ac:spMkLst>
        </pc:spChg>
        <pc:picChg chg="add mod">
          <ac:chgData name="Jeff Gallant" userId="25997235-6328-4fee-8f84-6a87050bf096" providerId="ADAL" clId="{69DEB26F-73AF-4510-8414-80BD9769E871}" dt="2026-08-28T13:27:29.299" v="449" actId="1076"/>
          <ac:picMkLst>
            <pc:docMk/>
            <pc:sldMk cId="1825388489" sldId="256"/>
            <ac:picMk id="5" creationId="{C836B7E1-1B91-286D-9E7F-C5A421CCE089}"/>
          </ac:picMkLst>
        </pc:picChg>
        <pc:picChg chg="del mod ord">
          <ac:chgData name="Jeff Gallant" userId="25997235-6328-4fee-8f84-6a87050bf096" providerId="ADAL" clId="{69DEB26F-73AF-4510-8414-80BD9769E871}" dt="2026-08-28T13:24:10.731" v="419" actId="478"/>
          <ac:picMkLst>
            <pc:docMk/>
            <pc:sldMk cId="1825388489" sldId="256"/>
            <ac:picMk id="21" creationId="{EC2E2F30-E073-76CD-582D-16D9DEE87BD8}"/>
          </ac:picMkLst>
        </pc:picChg>
      </pc:sldChg>
      <pc:sldChg chg="addSp delSp modSp mod delDesignElem chgLayout">
        <pc:chgData name="Jeff Gallant" userId="25997235-6328-4fee-8f84-6a87050bf096" providerId="ADAL" clId="{69DEB26F-73AF-4510-8414-80BD9769E871}" dt="2026-08-28T13:20:16.420" v="374"/>
        <pc:sldMkLst>
          <pc:docMk/>
          <pc:sldMk cId="1474178283" sldId="257"/>
        </pc:sldMkLst>
        <pc:spChg chg="mod ord">
          <ac:chgData name="Jeff Gallant" userId="25997235-6328-4fee-8f84-6a87050bf096" providerId="ADAL" clId="{69DEB26F-73AF-4510-8414-80BD9769E871}" dt="2026-08-28T13:20:16.420" v="374"/>
          <ac:spMkLst>
            <pc:docMk/>
            <pc:sldMk cId="1474178283" sldId="257"/>
            <ac:spMk id="2" creationId="{00000000-0000-0000-0000-000000000000}"/>
          </ac:spMkLst>
        </pc:spChg>
        <pc:spChg chg="mod ord">
          <ac:chgData name="Jeff Gallant" userId="25997235-6328-4fee-8f84-6a87050bf096" providerId="ADAL" clId="{69DEB26F-73AF-4510-8414-80BD9769E871}" dt="2026-08-28T13:20:16.420" v="374"/>
          <ac:spMkLst>
            <pc:docMk/>
            <pc:sldMk cId="1474178283" sldId="257"/>
            <ac:spMk id="3" creationId="{00000000-0000-0000-0000-000000000000}"/>
          </ac:spMkLst>
        </pc:spChg>
        <pc:spChg chg="add del mod">
          <ac:chgData name="Jeff Gallant" userId="25997235-6328-4fee-8f84-6a87050bf096" providerId="ADAL" clId="{69DEB26F-73AF-4510-8414-80BD9769E871}" dt="2026-08-28T13:09:37.741" v="17" actId="6264"/>
          <ac:spMkLst>
            <pc:docMk/>
            <pc:sldMk cId="1474178283" sldId="257"/>
            <ac:spMk id="4" creationId="{BC461E71-7CD1-6FF4-3BFC-6AE3C9E2E098}"/>
          </ac:spMkLst>
        </pc:spChg>
        <pc:spChg chg="add del mod">
          <ac:chgData name="Jeff Gallant" userId="25997235-6328-4fee-8f84-6a87050bf096" providerId="ADAL" clId="{69DEB26F-73AF-4510-8414-80BD9769E871}" dt="2026-08-28T13:09:37.741" v="17" actId="6264"/>
          <ac:spMkLst>
            <pc:docMk/>
            <pc:sldMk cId="1474178283" sldId="257"/>
            <ac:spMk id="5" creationId="{C2F2AA5B-906D-1BA8-34FD-D27CAE071E74}"/>
          </ac:spMkLst>
        </pc:spChg>
        <pc:spChg chg="del">
          <ac:chgData name="Jeff Gallant" userId="25997235-6328-4fee-8f84-6a87050bf096" providerId="ADAL" clId="{69DEB26F-73AF-4510-8414-80BD9769E871}" dt="2026-08-28T13:09:37.741" v="17" actId="6264"/>
          <ac:spMkLst>
            <pc:docMk/>
            <pc:sldMk cId="1474178283" sldId="257"/>
            <ac:spMk id="7" creationId="{5DB23C2B-2054-4D8B-9E98-9190F8E05EAD}"/>
          </ac:spMkLst>
        </pc:spChg>
        <pc:spChg chg="del">
          <ac:chgData name="Jeff Gallant" userId="25997235-6328-4fee-8f84-6a87050bf096" providerId="ADAL" clId="{69DEB26F-73AF-4510-8414-80BD9769E871}" dt="2026-08-28T13:09:37.741" v="17" actId="6264"/>
          <ac:spMkLst>
            <pc:docMk/>
            <pc:sldMk cId="1474178283" sldId="257"/>
            <ac:spMk id="9" creationId="{8797B5BC-9873-45F9-97D6-298FB5AF08FF}"/>
          </ac:spMkLst>
        </pc:spChg>
        <pc:spChg chg="del">
          <ac:chgData name="Jeff Gallant" userId="25997235-6328-4fee-8f84-6a87050bf096" providerId="ADAL" clId="{69DEB26F-73AF-4510-8414-80BD9769E871}" dt="2026-08-28T13:09:37.741" v="17" actId="6264"/>
          <ac:spMkLst>
            <pc:docMk/>
            <pc:sldMk cId="1474178283" sldId="257"/>
            <ac:spMk id="11" creationId="{665C2FCD-09A4-4B4B-AA73-F330DFE91799}"/>
          </ac:spMkLst>
        </pc:spChg>
      </pc:sldChg>
      <pc:sldChg chg="addSp delSp modSp mod delDesignElem chgLayout">
        <pc:chgData name="Jeff Gallant" userId="25997235-6328-4fee-8f84-6a87050bf096" providerId="ADAL" clId="{69DEB26F-73AF-4510-8414-80BD9769E871}" dt="2026-08-28T16:46:10.319" v="4341" actId="20577"/>
        <pc:sldMkLst>
          <pc:docMk/>
          <pc:sldMk cId="4177692714" sldId="258"/>
        </pc:sldMkLst>
        <pc:spChg chg="mod ord">
          <ac:chgData name="Jeff Gallant" userId="25997235-6328-4fee-8f84-6a87050bf096" providerId="ADAL" clId="{69DEB26F-73AF-4510-8414-80BD9769E871}" dt="2026-08-28T16:45:45.096" v="4327" actId="20577"/>
          <ac:spMkLst>
            <pc:docMk/>
            <pc:sldMk cId="4177692714" sldId="258"/>
            <ac:spMk id="2" creationId="{00000000-0000-0000-0000-000000000000}"/>
          </ac:spMkLst>
        </pc:spChg>
        <pc:spChg chg="mod ord">
          <ac:chgData name="Jeff Gallant" userId="25997235-6328-4fee-8f84-6a87050bf096" providerId="ADAL" clId="{69DEB26F-73AF-4510-8414-80BD9769E871}" dt="2026-08-28T16:46:10.319" v="4341" actId="20577"/>
          <ac:spMkLst>
            <pc:docMk/>
            <pc:sldMk cId="4177692714" sldId="258"/>
            <ac:spMk id="3" creationId="{00000000-0000-0000-0000-000000000000}"/>
          </ac:spMkLst>
        </pc:spChg>
        <pc:spChg chg="add del mod">
          <ac:chgData name="Jeff Gallant" userId="25997235-6328-4fee-8f84-6a87050bf096" providerId="ADAL" clId="{69DEB26F-73AF-4510-8414-80BD9769E871}" dt="2026-08-28T13:09:37.741" v="17" actId="6264"/>
          <ac:spMkLst>
            <pc:docMk/>
            <pc:sldMk cId="4177692714" sldId="258"/>
            <ac:spMk id="4" creationId="{7D01731F-FAA8-6B28-2E9D-BCC1B6FEE1A5}"/>
          </ac:spMkLst>
        </pc:spChg>
        <pc:spChg chg="add del mod">
          <ac:chgData name="Jeff Gallant" userId="25997235-6328-4fee-8f84-6a87050bf096" providerId="ADAL" clId="{69DEB26F-73AF-4510-8414-80BD9769E871}" dt="2026-08-28T13:09:37.741" v="17" actId="6264"/>
          <ac:spMkLst>
            <pc:docMk/>
            <pc:sldMk cId="4177692714" sldId="258"/>
            <ac:spMk id="5" creationId="{CF040149-5D71-1BF8-C410-8ADC632B5A71}"/>
          </ac:spMkLst>
        </pc:spChg>
        <pc:spChg chg="del">
          <ac:chgData name="Jeff Gallant" userId="25997235-6328-4fee-8f84-6a87050bf096" providerId="ADAL" clId="{69DEB26F-73AF-4510-8414-80BD9769E871}" dt="2026-08-28T13:09:37.741" v="17" actId="6264"/>
          <ac:spMkLst>
            <pc:docMk/>
            <pc:sldMk cId="4177692714" sldId="258"/>
            <ac:spMk id="22" creationId="{5DB23C2B-2054-4D8B-9E98-9190F8E05EAD}"/>
          </ac:spMkLst>
        </pc:spChg>
        <pc:spChg chg="del">
          <ac:chgData name="Jeff Gallant" userId="25997235-6328-4fee-8f84-6a87050bf096" providerId="ADAL" clId="{69DEB26F-73AF-4510-8414-80BD9769E871}" dt="2026-08-28T13:09:37.741" v="17" actId="6264"/>
          <ac:spMkLst>
            <pc:docMk/>
            <pc:sldMk cId="4177692714" sldId="258"/>
            <ac:spMk id="23" creationId="{665C2FCD-09A4-4B4B-AA73-F330DFE91799}"/>
          </ac:spMkLst>
        </pc:spChg>
        <pc:spChg chg="del">
          <ac:chgData name="Jeff Gallant" userId="25997235-6328-4fee-8f84-6a87050bf096" providerId="ADAL" clId="{69DEB26F-73AF-4510-8414-80BD9769E871}" dt="2026-08-28T13:09:37.741" v="17" actId="6264"/>
          <ac:spMkLst>
            <pc:docMk/>
            <pc:sldMk cId="4177692714" sldId="258"/>
            <ac:spMk id="24" creationId="{8797B5BC-9873-45F9-97D6-298FB5AF08FF}"/>
          </ac:spMkLst>
        </pc:spChg>
      </pc:sldChg>
      <pc:sldChg chg="addSp delSp modSp mod delDesignElem chgLayout">
        <pc:chgData name="Jeff Gallant" userId="25997235-6328-4fee-8f84-6a87050bf096" providerId="ADAL" clId="{69DEB26F-73AF-4510-8414-80BD9769E871}" dt="2026-08-28T13:47:36.873" v="1224" actId="20577"/>
        <pc:sldMkLst>
          <pc:docMk/>
          <pc:sldMk cId="831386523" sldId="259"/>
        </pc:sldMkLst>
        <pc:spChg chg="mod ord">
          <ac:chgData name="Jeff Gallant" userId="25997235-6328-4fee-8f84-6a87050bf096" providerId="ADAL" clId="{69DEB26F-73AF-4510-8414-80BD9769E871}" dt="2026-08-28T13:47:36.873" v="1224" actId="20577"/>
          <ac:spMkLst>
            <pc:docMk/>
            <pc:sldMk cId="831386523" sldId="259"/>
            <ac:spMk id="2" creationId="{00000000-0000-0000-0000-000000000000}"/>
          </ac:spMkLst>
        </pc:spChg>
        <pc:spChg chg="mod ord">
          <ac:chgData name="Jeff Gallant" userId="25997235-6328-4fee-8f84-6a87050bf096" providerId="ADAL" clId="{69DEB26F-73AF-4510-8414-80BD9769E871}" dt="2026-08-28T13:36:54.965" v="693" actId="12"/>
          <ac:spMkLst>
            <pc:docMk/>
            <pc:sldMk cId="831386523" sldId="259"/>
            <ac:spMk id="3" creationId="{00000000-0000-0000-0000-000000000000}"/>
          </ac:spMkLst>
        </pc:spChg>
        <pc:spChg chg="add del mod">
          <ac:chgData name="Jeff Gallant" userId="25997235-6328-4fee-8f84-6a87050bf096" providerId="ADAL" clId="{69DEB26F-73AF-4510-8414-80BD9769E871}" dt="2026-08-28T13:09:37.741" v="17" actId="6264"/>
          <ac:spMkLst>
            <pc:docMk/>
            <pc:sldMk cId="831386523" sldId="259"/>
            <ac:spMk id="4" creationId="{A823AE75-8ABF-C2DB-9A9D-4F9CCA08989C}"/>
          </ac:spMkLst>
        </pc:spChg>
        <pc:spChg chg="add del mod">
          <ac:chgData name="Jeff Gallant" userId="25997235-6328-4fee-8f84-6a87050bf096" providerId="ADAL" clId="{69DEB26F-73AF-4510-8414-80BD9769E871}" dt="2026-08-28T13:09:37.741" v="17" actId="6264"/>
          <ac:spMkLst>
            <pc:docMk/>
            <pc:sldMk cId="831386523" sldId="259"/>
            <ac:spMk id="5" creationId="{CA86E41A-2AAA-CFEB-F728-8C77F3F4A42E}"/>
          </ac:spMkLst>
        </pc:spChg>
        <pc:spChg chg="del">
          <ac:chgData name="Jeff Gallant" userId="25997235-6328-4fee-8f84-6a87050bf096" providerId="ADAL" clId="{69DEB26F-73AF-4510-8414-80BD9769E871}" dt="2026-08-28T13:09:37.741" v="17" actId="6264"/>
          <ac:spMkLst>
            <pc:docMk/>
            <pc:sldMk cId="831386523" sldId="259"/>
            <ac:spMk id="8" creationId="{5DB23C2B-2054-4D8B-9E98-9190F8E05EAD}"/>
          </ac:spMkLst>
        </pc:spChg>
        <pc:spChg chg="del">
          <ac:chgData name="Jeff Gallant" userId="25997235-6328-4fee-8f84-6a87050bf096" providerId="ADAL" clId="{69DEB26F-73AF-4510-8414-80BD9769E871}" dt="2026-08-28T13:09:37.741" v="17" actId="6264"/>
          <ac:spMkLst>
            <pc:docMk/>
            <pc:sldMk cId="831386523" sldId="259"/>
            <ac:spMk id="10" creationId="{8797B5BC-9873-45F9-97D6-298FB5AF08FF}"/>
          </ac:spMkLst>
        </pc:spChg>
        <pc:spChg chg="del">
          <ac:chgData name="Jeff Gallant" userId="25997235-6328-4fee-8f84-6a87050bf096" providerId="ADAL" clId="{69DEB26F-73AF-4510-8414-80BD9769E871}" dt="2026-08-28T13:09:37.741" v="17" actId="6264"/>
          <ac:spMkLst>
            <pc:docMk/>
            <pc:sldMk cId="831386523" sldId="259"/>
            <ac:spMk id="12" creationId="{665C2FCD-09A4-4B4B-AA73-F330DFE91799}"/>
          </ac:spMkLst>
        </pc:spChg>
      </pc:sldChg>
      <pc:sldChg chg="addSp delSp modSp mod delDesignElem chgLayout">
        <pc:chgData name="Jeff Gallant" userId="25997235-6328-4fee-8f84-6a87050bf096" providerId="ADAL" clId="{69DEB26F-73AF-4510-8414-80BD9769E871}" dt="2026-08-28T14:23:16.063" v="3987" actId="12"/>
        <pc:sldMkLst>
          <pc:docMk/>
          <pc:sldMk cId="14282755" sldId="261"/>
        </pc:sldMkLst>
        <pc:spChg chg="mod ord">
          <ac:chgData name="Jeff Gallant" userId="25997235-6328-4fee-8f84-6a87050bf096" providerId="ADAL" clId="{69DEB26F-73AF-4510-8414-80BD9769E871}" dt="2026-08-28T13:47:42.946" v="1232" actId="20577"/>
          <ac:spMkLst>
            <pc:docMk/>
            <pc:sldMk cId="14282755" sldId="261"/>
            <ac:spMk id="2" creationId="{00000000-0000-0000-0000-000000000000}"/>
          </ac:spMkLst>
        </pc:spChg>
        <pc:spChg chg="mod ord">
          <ac:chgData name="Jeff Gallant" userId="25997235-6328-4fee-8f84-6a87050bf096" providerId="ADAL" clId="{69DEB26F-73AF-4510-8414-80BD9769E871}" dt="2026-08-28T14:23:16.063" v="3987" actId="12"/>
          <ac:spMkLst>
            <pc:docMk/>
            <pc:sldMk cId="14282755" sldId="261"/>
            <ac:spMk id="3" creationId="{00000000-0000-0000-0000-000000000000}"/>
          </ac:spMkLst>
        </pc:spChg>
        <pc:spChg chg="add del mod">
          <ac:chgData name="Jeff Gallant" userId="25997235-6328-4fee-8f84-6a87050bf096" providerId="ADAL" clId="{69DEB26F-73AF-4510-8414-80BD9769E871}" dt="2026-08-28T13:09:37.741" v="17" actId="6264"/>
          <ac:spMkLst>
            <pc:docMk/>
            <pc:sldMk cId="14282755" sldId="261"/>
            <ac:spMk id="4" creationId="{D6D460B3-5120-894B-1B74-4911FE1C93D6}"/>
          </ac:spMkLst>
        </pc:spChg>
        <pc:spChg chg="add del mod">
          <ac:chgData name="Jeff Gallant" userId="25997235-6328-4fee-8f84-6a87050bf096" providerId="ADAL" clId="{69DEB26F-73AF-4510-8414-80BD9769E871}" dt="2026-08-28T13:09:37.741" v="17" actId="6264"/>
          <ac:spMkLst>
            <pc:docMk/>
            <pc:sldMk cId="14282755" sldId="261"/>
            <ac:spMk id="5" creationId="{114A1211-60F3-8D51-211B-6C3EBD608F83}"/>
          </ac:spMkLst>
        </pc:spChg>
        <pc:spChg chg="del">
          <ac:chgData name="Jeff Gallant" userId="25997235-6328-4fee-8f84-6a87050bf096" providerId="ADAL" clId="{69DEB26F-73AF-4510-8414-80BD9769E871}" dt="2026-08-28T13:09:37.741" v="17" actId="6264"/>
          <ac:spMkLst>
            <pc:docMk/>
            <pc:sldMk cId="14282755" sldId="261"/>
            <ac:spMk id="8" creationId="{5DB23C2B-2054-4D8B-9E98-9190F8E05EAD}"/>
          </ac:spMkLst>
        </pc:spChg>
        <pc:spChg chg="del">
          <ac:chgData name="Jeff Gallant" userId="25997235-6328-4fee-8f84-6a87050bf096" providerId="ADAL" clId="{69DEB26F-73AF-4510-8414-80BD9769E871}" dt="2026-08-28T13:09:37.741" v="17" actId="6264"/>
          <ac:spMkLst>
            <pc:docMk/>
            <pc:sldMk cId="14282755" sldId="261"/>
            <ac:spMk id="10" creationId="{8797B5BC-9873-45F9-97D6-298FB5AF08FF}"/>
          </ac:spMkLst>
        </pc:spChg>
        <pc:spChg chg="del">
          <ac:chgData name="Jeff Gallant" userId="25997235-6328-4fee-8f84-6a87050bf096" providerId="ADAL" clId="{69DEB26F-73AF-4510-8414-80BD9769E871}" dt="2026-08-28T13:09:37.741" v="17" actId="6264"/>
          <ac:spMkLst>
            <pc:docMk/>
            <pc:sldMk cId="14282755" sldId="261"/>
            <ac:spMk id="12" creationId="{665C2FCD-09A4-4B4B-AA73-F330DFE91799}"/>
          </ac:spMkLst>
        </pc:spChg>
      </pc:sldChg>
      <pc:sldChg chg="del">
        <pc:chgData name="Jeff Gallant" userId="25997235-6328-4fee-8f84-6a87050bf096" providerId="ADAL" clId="{69DEB26F-73AF-4510-8414-80BD9769E871}" dt="2026-08-28T13:19:32.451" v="372" actId="2696"/>
        <pc:sldMkLst>
          <pc:docMk/>
          <pc:sldMk cId="2078358160" sldId="262"/>
        </pc:sldMkLst>
      </pc:sldChg>
      <pc:sldChg chg="del">
        <pc:chgData name="Jeff Gallant" userId="25997235-6328-4fee-8f84-6a87050bf096" providerId="ADAL" clId="{69DEB26F-73AF-4510-8414-80BD9769E871}" dt="2026-08-28T13:19:32.451" v="372" actId="2696"/>
        <pc:sldMkLst>
          <pc:docMk/>
          <pc:sldMk cId="1568446129" sldId="265"/>
        </pc:sldMkLst>
      </pc:sldChg>
      <pc:sldChg chg="del">
        <pc:chgData name="Jeff Gallant" userId="25997235-6328-4fee-8f84-6a87050bf096" providerId="ADAL" clId="{69DEB26F-73AF-4510-8414-80BD9769E871}" dt="2026-08-28T13:19:32.451" v="372" actId="2696"/>
        <pc:sldMkLst>
          <pc:docMk/>
          <pc:sldMk cId="1319288897" sldId="267"/>
        </pc:sldMkLst>
      </pc:sldChg>
      <pc:sldChg chg="del">
        <pc:chgData name="Jeff Gallant" userId="25997235-6328-4fee-8f84-6a87050bf096" providerId="ADAL" clId="{69DEB26F-73AF-4510-8414-80BD9769E871}" dt="2026-08-28T13:19:32.451" v="372" actId="2696"/>
        <pc:sldMkLst>
          <pc:docMk/>
          <pc:sldMk cId="3399718905" sldId="305"/>
        </pc:sldMkLst>
      </pc:sldChg>
      <pc:sldChg chg="del">
        <pc:chgData name="Jeff Gallant" userId="25997235-6328-4fee-8f84-6a87050bf096" providerId="ADAL" clId="{69DEB26F-73AF-4510-8414-80BD9769E871}" dt="2026-08-28T13:19:32.451" v="372" actId="2696"/>
        <pc:sldMkLst>
          <pc:docMk/>
          <pc:sldMk cId="3941940647" sldId="306"/>
        </pc:sldMkLst>
      </pc:sldChg>
      <pc:sldChg chg="del">
        <pc:chgData name="Jeff Gallant" userId="25997235-6328-4fee-8f84-6a87050bf096" providerId="ADAL" clId="{69DEB26F-73AF-4510-8414-80BD9769E871}" dt="2026-08-28T13:19:32.451" v="372" actId="2696"/>
        <pc:sldMkLst>
          <pc:docMk/>
          <pc:sldMk cId="1314077874" sldId="309"/>
        </pc:sldMkLst>
      </pc:sldChg>
      <pc:sldChg chg="addSp delSp modSp mod delDesignElem chgLayout">
        <pc:chgData name="Jeff Gallant" userId="25997235-6328-4fee-8f84-6a87050bf096" providerId="ADAL" clId="{69DEB26F-73AF-4510-8414-80BD9769E871}" dt="2026-08-28T13:47:17.504" v="1209" actId="27636"/>
        <pc:sldMkLst>
          <pc:docMk/>
          <pc:sldMk cId="1069017528" sldId="310"/>
        </pc:sldMkLst>
        <pc:spChg chg="mod ord">
          <ac:chgData name="Jeff Gallant" userId="25997235-6328-4fee-8f84-6a87050bf096" providerId="ADAL" clId="{69DEB26F-73AF-4510-8414-80BD9769E871}" dt="2026-08-28T13:30:19.138" v="512" actId="27636"/>
          <ac:spMkLst>
            <pc:docMk/>
            <pc:sldMk cId="1069017528" sldId="310"/>
            <ac:spMk id="2" creationId="{00000000-0000-0000-0000-000000000000}"/>
          </ac:spMkLst>
        </pc:spChg>
        <pc:spChg chg="mod ord">
          <ac:chgData name="Jeff Gallant" userId="25997235-6328-4fee-8f84-6a87050bf096" providerId="ADAL" clId="{69DEB26F-73AF-4510-8414-80BD9769E871}" dt="2026-08-28T13:47:17.504" v="1209" actId="27636"/>
          <ac:spMkLst>
            <pc:docMk/>
            <pc:sldMk cId="1069017528" sldId="310"/>
            <ac:spMk id="3" creationId="{00000000-0000-0000-0000-000000000000}"/>
          </ac:spMkLst>
        </pc:spChg>
        <pc:spChg chg="add del mod">
          <ac:chgData name="Jeff Gallant" userId="25997235-6328-4fee-8f84-6a87050bf096" providerId="ADAL" clId="{69DEB26F-73AF-4510-8414-80BD9769E871}" dt="2026-08-28T13:09:37.741" v="17" actId="6264"/>
          <ac:spMkLst>
            <pc:docMk/>
            <pc:sldMk cId="1069017528" sldId="310"/>
            <ac:spMk id="4" creationId="{DD6D190E-DB38-8A87-4AB6-E6CF9F1D6EB9}"/>
          </ac:spMkLst>
        </pc:spChg>
        <pc:spChg chg="add del mod">
          <ac:chgData name="Jeff Gallant" userId="25997235-6328-4fee-8f84-6a87050bf096" providerId="ADAL" clId="{69DEB26F-73AF-4510-8414-80BD9769E871}" dt="2026-08-28T13:09:37.741" v="17" actId="6264"/>
          <ac:spMkLst>
            <pc:docMk/>
            <pc:sldMk cId="1069017528" sldId="310"/>
            <ac:spMk id="5" creationId="{B4A103B1-8EC4-F680-7E66-8A187E0DFD8C}"/>
          </ac:spMkLst>
        </pc:spChg>
        <pc:spChg chg="del">
          <ac:chgData name="Jeff Gallant" userId="25997235-6328-4fee-8f84-6a87050bf096" providerId="ADAL" clId="{69DEB26F-73AF-4510-8414-80BD9769E871}" dt="2026-08-28T13:09:37.741" v="17" actId="6264"/>
          <ac:spMkLst>
            <pc:docMk/>
            <pc:sldMk cId="1069017528" sldId="310"/>
            <ac:spMk id="17" creationId="{5DB23C2B-2054-4D8B-9E98-9190F8E05EAD}"/>
          </ac:spMkLst>
        </pc:spChg>
        <pc:spChg chg="del">
          <ac:chgData name="Jeff Gallant" userId="25997235-6328-4fee-8f84-6a87050bf096" providerId="ADAL" clId="{69DEB26F-73AF-4510-8414-80BD9769E871}" dt="2026-08-28T13:09:37.741" v="17" actId="6264"/>
          <ac:spMkLst>
            <pc:docMk/>
            <pc:sldMk cId="1069017528" sldId="310"/>
            <ac:spMk id="19" creationId="{8797B5BC-9873-45F9-97D6-298FB5AF08FF}"/>
          </ac:spMkLst>
        </pc:spChg>
        <pc:spChg chg="del">
          <ac:chgData name="Jeff Gallant" userId="25997235-6328-4fee-8f84-6a87050bf096" providerId="ADAL" clId="{69DEB26F-73AF-4510-8414-80BD9769E871}" dt="2026-08-28T13:09:37.741" v="17" actId="6264"/>
          <ac:spMkLst>
            <pc:docMk/>
            <pc:sldMk cId="1069017528" sldId="310"/>
            <ac:spMk id="21" creationId="{665C2FCD-09A4-4B4B-AA73-F330DFE91799}"/>
          </ac:spMkLst>
        </pc:spChg>
      </pc:sldChg>
      <pc:sldChg chg="del">
        <pc:chgData name="Jeff Gallant" userId="25997235-6328-4fee-8f84-6a87050bf096" providerId="ADAL" clId="{69DEB26F-73AF-4510-8414-80BD9769E871}" dt="2026-08-28T13:19:32.451" v="372" actId="2696"/>
        <pc:sldMkLst>
          <pc:docMk/>
          <pc:sldMk cId="2199901601" sldId="316"/>
        </pc:sldMkLst>
      </pc:sldChg>
      <pc:sldChg chg="addSp delSp modSp mod delDesignElem chgLayout">
        <pc:chgData name="Jeff Gallant" userId="25997235-6328-4fee-8f84-6a87050bf096" providerId="ADAL" clId="{69DEB26F-73AF-4510-8414-80BD9769E871}" dt="2026-08-28T13:20:16.420" v="374"/>
        <pc:sldMkLst>
          <pc:docMk/>
          <pc:sldMk cId="3643599576" sldId="317"/>
        </pc:sldMkLst>
        <pc:spChg chg="add del mod">
          <ac:chgData name="Jeff Gallant" userId="25997235-6328-4fee-8f84-6a87050bf096" providerId="ADAL" clId="{69DEB26F-73AF-4510-8414-80BD9769E871}" dt="2026-08-28T13:09:37.741" v="17" actId="6264"/>
          <ac:spMkLst>
            <pc:docMk/>
            <pc:sldMk cId="3643599576" sldId="317"/>
            <ac:spMk id="2" creationId="{4E6138CC-BAC2-57C5-B1D0-13622E2CACBB}"/>
          </ac:spMkLst>
        </pc:spChg>
        <pc:spChg chg="mod ord">
          <ac:chgData name="Jeff Gallant" userId="25997235-6328-4fee-8f84-6a87050bf096" providerId="ADAL" clId="{69DEB26F-73AF-4510-8414-80BD9769E871}" dt="2026-08-28T13:20:16.420" v="374"/>
          <ac:spMkLst>
            <pc:docMk/>
            <pc:sldMk cId="3643599576" sldId="317"/>
            <ac:spMk id="3" creationId="{00000000-0000-0000-0000-000000000000}"/>
          </ac:spMkLst>
        </pc:spChg>
        <pc:spChg chg="add mod ord">
          <ac:chgData name="Jeff Gallant" userId="25997235-6328-4fee-8f84-6a87050bf096" providerId="ADAL" clId="{69DEB26F-73AF-4510-8414-80BD9769E871}" dt="2026-08-28T13:20:16.420" v="374"/>
          <ac:spMkLst>
            <pc:docMk/>
            <pc:sldMk cId="3643599576" sldId="317"/>
            <ac:spMk id="4" creationId="{9A419E30-4637-8681-E880-352D829B1ADB}"/>
          </ac:spMkLst>
        </pc:spChg>
        <pc:spChg chg="del">
          <ac:chgData name="Jeff Gallant" userId="25997235-6328-4fee-8f84-6a87050bf096" providerId="ADAL" clId="{69DEB26F-73AF-4510-8414-80BD9769E871}" dt="2026-08-28T13:09:37.741" v="17" actId="6264"/>
          <ac:spMkLst>
            <pc:docMk/>
            <pc:sldMk cId="3643599576" sldId="317"/>
            <ac:spMk id="28" creationId="{BC512124-0D13-4ED9-80B7-52AE15B6B41F}"/>
          </ac:spMkLst>
        </pc:spChg>
      </pc:sldChg>
      <pc:sldChg chg="addSp delSp modSp mod delDesignElem chgLayout">
        <pc:chgData name="Jeff Gallant" userId="25997235-6328-4fee-8f84-6a87050bf096" providerId="ADAL" clId="{69DEB26F-73AF-4510-8414-80BD9769E871}" dt="2026-08-28T13:20:16.420" v="374"/>
        <pc:sldMkLst>
          <pc:docMk/>
          <pc:sldMk cId="697484329" sldId="319"/>
        </pc:sldMkLst>
        <pc:spChg chg="mod ord">
          <ac:chgData name="Jeff Gallant" userId="25997235-6328-4fee-8f84-6a87050bf096" providerId="ADAL" clId="{69DEB26F-73AF-4510-8414-80BD9769E871}" dt="2026-08-28T13:20:16.420" v="374"/>
          <ac:spMkLst>
            <pc:docMk/>
            <pc:sldMk cId="697484329" sldId="319"/>
            <ac:spMk id="2" creationId="{00000000-0000-0000-0000-000000000000}"/>
          </ac:spMkLst>
        </pc:spChg>
        <pc:spChg chg="mod ord">
          <ac:chgData name="Jeff Gallant" userId="25997235-6328-4fee-8f84-6a87050bf096" providerId="ADAL" clId="{69DEB26F-73AF-4510-8414-80BD9769E871}" dt="2026-08-28T13:20:16.420" v="374"/>
          <ac:spMkLst>
            <pc:docMk/>
            <pc:sldMk cId="697484329" sldId="319"/>
            <ac:spMk id="3" creationId="{00000000-0000-0000-0000-000000000000}"/>
          </ac:spMkLst>
        </pc:spChg>
        <pc:spChg chg="add del mod">
          <ac:chgData name="Jeff Gallant" userId="25997235-6328-4fee-8f84-6a87050bf096" providerId="ADAL" clId="{69DEB26F-73AF-4510-8414-80BD9769E871}" dt="2026-08-28T13:09:37.741" v="17" actId="6264"/>
          <ac:spMkLst>
            <pc:docMk/>
            <pc:sldMk cId="697484329" sldId="319"/>
            <ac:spMk id="4" creationId="{616ADD70-B96F-2782-640E-9B62AFE04C27}"/>
          </ac:spMkLst>
        </pc:spChg>
        <pc:spChg chg="add del mod">
          <ac:chgData name="Jeff Gallant" userId="25997235-6328-4fee-8f84-6a87050bf096" providerId="ADAL" clId="{69DEB26F-73AF-4510-8414-80BD9769E871}" dt="2026-08-28T13:09:37.741" v="17" actId="6264"/>
          <ac:spMkLst>
            <pc:docMk/>
            <pc:sldMk cId="697484329" sldId="319"/>
            <ac:spMk id="5" creationId="{DCB81866-21C4-7C54-CB6B-4BFCB362FF04}"/>
          </ac:spMkLst>
        </pc:spChg>
        <pc:spChg chg="del">
          <ac:chgData name="Jeff Gallant" userId="25997235-6328-4fee-8f84-6a87050bf096" providerId="ADAL" clId="{69DEB26F-73AF-4510-8414-80BD9769E871}" dt="2026-08-28T13:09:37.741" v="17" actId="6264"/>
          <ac:spMkLst>
            <pc:docMk/>
            <pc:sldMk cId="697484329" sldId="319"/>
            <ac:spMk id="17" creationId="{5DB23C2B-2054-4D8B-9E98-9190F8E05EAD}"/>
          </ac:spMkLst>
        </pc:spChg>
        <pc:spChg chg="del">
          <ac:chgData name="Jeff Gallant" userId="25997235-6328-4fee-8f84-6a87050bf096" providerId="ADAL" clId="{69DEB26F-73AF-4510-8414-80BD9769E871}" dt="2026-08-28T13:09:37.741" v="17" actId="6264"/>
          <ac:spMkLst>
            <pc:docMk/>
            <pc:sldMk cId="697484329" sldId="319"/>
            <ac:spMk id="19" creationId="{8797B5BC-9873-45F9-97D6-298FB5AF08FF}"/>
          </ac:spMkLst>
        </pc:spChg>
        <pc:spChg chg="del">
          <ac:chgData name="Jeff Gallant" userId="25997235-6328-4fee-8f84-6a87050bf096" providerId="ADAL" clId="{69DEB26F-73AF-4510-8414-80BD9769E871}" dt="2026-08-28T13:09:37.741" v="17" actId="6264"/>
          <ac:spMkLst>
            <pc:docMk/>
            <pc:sldMk cId="697484329" sldId="319"/>
            <ac:spMk id="21" creationId="{665C2FCD-09A4-4B4B-AA73-F330DFE91799}"/>
          </ac:spMkLst>
        </pc:spChg>
      </pc:sldChg>
      <pc:sldChg chg="del">
        <pc:chgData name="Jeff Gallant" userId="25997235-6328-4fee-8f84-6a87050bf096" providerId="ADAL" clId="{69DEB26F-73AF-4510-8414-80BD9769E871}" dt="2026-08-28T13:19:32.451" v="372" actId="2696"/>
        <pc:sldMkLst>
          <pc:docMk/>
          <pc:sldMk cId="478236418" sldId="321"/>
        </pc:sldMkLst>
      </pc:sldChg>
      <pc:sldChg chg="addSp delSp modSp mod modClrScheme delDesignElem chgLayout">
        <pc:chgData name="Jeff Gallant" userId="25997235-6328-4fee-8f84-6a87050bf096" providerId="ADAL" clId="{69DEB26F-73AF-4510-8414-80BD9769E871}" dt="2026-08-28T13:28:10.406" v="464" actId="20577"/>
        <pc:sldMkLst>
          <pc:docMk/>
          <pc:sldMk cId="1407781340" sldId="324"/>
        </pc:sldMkLst>
        <pc:spChg chg="add del mod ord">
          <ac:chgData name="Jeff Gallant" userId="25997235-6328-4fee-8f84-6a87050bf096" providerId="ADAL" clId="{69DEB26F-73AF-4510-8414-80BD9769E871}" dt="2026-08-28T13:27:56.724" v="450" actId="700"/>
          <ac:spMkLst>
            <pc:docMk/>
            <pc:sldMk cId="1407781340" sldId="324"/>
            <ac:spMk id="2" creationId="{99D964D4-D42D-47E6-DF39-56D8CA502F91}"/>
          </ac:spMkLst>
        </pc:spChg>
        <pc:spChg chg="add del mod ord">
          <ac:chgData name="Jeff Gallant" userId="25997235-6328-4fee-8f84-6a87050bf096" providerId="ADAL" clId="{69DEB26F-73AF-4510-8414-80BD9769E871}" dt="2026-08-28T13:27:56.724" v="450" actId="700"/>
          <ac:spMkLst>
            <pc:docMk/>
            <pc:sldMk cId="1407781340" sldId="324"/>
            <ac:spMk id="3" creationId="{667D9117-6072-9283-68F8-475C8783094C}"/>
          </ac:spMkLst>
        </pc:spChg>
        <pc:spChg chg="add mod ord">
          <ac:chgData name="Jeff Gallant" userId="25997235-6328-4fee-8f84-6a87050bf096" providerId="ADAL" clId="{69DEB26F-73AF-4510-8414-80BD9769E871}" dt="2026-08-28T13:28:10.406" v="464" actId="20577"/>
          <ac:spMkLst>
            <pc:docMk/>
            <pc:sldMk cId="1407781340" sldId="324"/>
            <ac:spMk id="4" creationId="{E80EC931-74C4-44F3-534C-65D6A82A991F}"/>
          </ac:spMkLst>
        </pc:spChg>
        <pc:spChg chg="mod">
          <ac:chgData name="Jeff Gallant" userId="25997235-6328-4fee-8f84-6a87050bf096" providerId="ADAL" clId="{69DEB26F-73AF-4510-8414-80BD9769E871}" dt="2026-08-28T13:28:01.376" v="451" actId="21"/>
          <ac:spMkLst>
            <pc:docMk/>
            <pc:sldMk cId="1407781340" sldId="324"/>
            <ac:spMk id="8" creationId="{EFF556B1-737D-4080-801A-E1108FB2251D}"/>
          </ac:spMkLst>
        </pc:spChg>
        <pc:spChg chg="del">
          <ac:chgData name="Jeff Gallant" userId="25997235-6328-4fee-8f84-6a87050bf096" providerId="ADAL" clId="{69DEB26F-73AF-4510-8414-80BD9769E871}" dt="2026-08-28T13:09:37.741" v="17" actId="6264"/>
          <ac:spMkLst>
            <pc:docMk/>
            <pc:sldMk cId="1407781340" sldId="324"/>
            <ac:spMk id="9" creationId="{2F4AD318-2FB6-4C6E-931E-58E404FA18CD}"/>
          </ac:spMkLst>
        </pc:spChg>
        <pc:spChg chg="del">
          <ac:chgData name="Jeff Gallant" userId="25997235-6328-4fee-8f84-6a87050bf096" providerId="ADAL" clId="{69DEB26F-73AF-4510-8414-80BD9769E871}" dt="2026-08-28T13:09:37.741" v="17" actId="6264"/>
          <ac:spMkLst>
            <pc:docMk/>
            <pc:sldMk cId="1407781340" sldId="324"/>
            <ac:spMk id="11" creationId="{1A118E35-1CBF-4863-8497-F4DF1A166D2D}"/>
          </ac:spMkLst>
        </pc:spChg>
        <pc:spChg chg="del">
          <ac:chgData name="Jeff Gallant" userId="25997235-6328-4fee-8f84-6a87050bf096" providerId="ADAL" clId="{69DEB26F-73AF-4510-8414-80BD9769E871}" dt="2026-08-28T13:09:37.741" v="17" actId="6264"/>
          <ac:spMkLst>
            <pc:docMk/>
            <pc:sldMk cId="1407781340" sldId="324"/>
            <ac:spMk id="13" creationId="{6E187274-5DC2-4BE0-AF99-925D6D973550}"/>
          </ac:spMkLst>
        </pc:spChg>
      </pc:sldChg>
      <pc:sldChg chg="addSp delSp modSp mod delDesignElem chgLayout">
        <pc:chgData name="Jeff Gallant" userId="25997235-6328-4fee-8f84-6a87050bf096" providerId="ADAL" clId="{69DEB26F-73AF-4510-8414-80BD9769E871}" dt="2026-08-28T14:32:01.220" v="4310" actId="6549"/>
        <pc:sldMkLst>
          <pc:docMk/>
          <pc:sldMk cId="3211063303" sldId="325"/>
        </pc:sldMkLst>
        <pc:spChg chg="add del mod">
          <ac:chgData name="Jeff Gallant" userId="25997235-6328-4fee-8f84-6a87050bf096" providerId="ADAL" clId="{69DEB26F-73AF-4510-8414-80BD9769E871}" dt="2026-08-28T13:09:37.741" v="17" actId="6264"/>
          <ac:spMkLst>
            <pc:docMk/>
            <pc:sldMk cId="3211063303" sldId="325"/>
            <ac:spMk id="2" creationId="{549BE8E2-0666-A02A-C9F5-FDAB450C7BB6}"/>
          </ac:spMkLst>
        </pc:spChg>
        <pc:spChg chg="add mod ord">
          <ac:chgData name="Jeff Gallant" userId="25997235-6328-4fee-8f84-6a87050bf096" providerId="ADAL" clId="{69DEB26F-73AF-4510-8414-80BD9769E871}" dt="2026-08-28T13:20:16.420" v="374"/>
          <ac:spMkLst>
            <pc:docMk/>
            <pc:sldMk cId="3211063303" sldId="325"/>
            <ac:spMk id="3" creationId="{4E279417-514B-77B2-F644-2319CEE3F3C7}"/>
          </ac:spMkLst>
        </pc:spChg>
        <pc:spChg chg="mod ord">
          <ac:chgData name="Jeff Gallant" userId="25997235-6328-4fee-8f84-6a87050bf096" providerId="ADAL" clId="{69DEB26F-73AF-4510-8414-80BD9769E871}" dt="2026-08-28T14:32:01.220" v="4310" actId="6549"/>
          <ac:spMkLst>
            <pc:docMk/>
            <pc:sldMk cId="3211063303" sldId="325"/>
            <ac:spMk id="4" creationId="{4E052958-7138-4819-A845-3E27DE9F84F0}"/>
          </ac:spMkLst>
        </pc:spChg>
        <pc:spChg chg="del">
          <ac:chgData name="Jeff Gallant" userId="25997235-6328-4fee-8f84-6a87050bf096" providerId="ADAL" clId="{69DEB26F-73AF-4510-8414-80BD9769E871}" dt="2026-08-28T13:09:37.741" v="17" actId="6264"/>
          <ac:spMkLst>
            <pc:docMk/>
            <pc:sldMk cId="3211063303" sldId="325"/>
            <ac:spMk id="10" creationId="{2F4AD318-2FB6-4C6E-931E-58E404FA18CD}"/>
          </ac:spMkLst>
        </pc:spChg>
        <pc:spChg chg="del">
          <ac:chgData name="Jeff Gallant" userId="25997235-6328-4fee-8f84-6a87050bf096" providerId="ADAL" clId="{69DEB26F-73AF-4510-8414-80BD9769E871}" dt="2026-08-28T13:09:37.741" v="17" actId="6264"/>
          <ac:spMkLst>
            <pc:docMk/>
            <pc:sldMk cId="3211063303" sldId="325"/>
            <ac:spMk id="12" creationId="{1A118E35-1CBF-4863-8497-F4DF1A166D2D}"/>
          </ac:spMkLst>
        </pc:spChg>
        <pc:spChg chg="del">
          <ac:chgData name="Jeff Gallant" userId="25997235-6328-4fee-8f84-6a87050bf096" providerId="ADAL" clId="{69DEB26F-73AF-4510-8414-80BD9769E871}" dt="2026-08-28T13:09:37.741" v="17" actId="6264"/>
          <ac:spMkLst>
            <pc:docMk/>
            <pc:sldMk cId="3211063303" sldId="325"/>
            <ac:spMk id="14" creationId="{6E187274-5DC2-4BE0-AF99-925D6D973550}"/>
          </ac:spMkLst>
        </pc:spChg>
      </pc:sldChg>
      <pc:sldChg chg="addSp delSp modSp mod delDesignElem chgLayout">
        <pc:chgData name="Jeff Gallant" userId="25997235-6328-4fee-8f84-6a87050bf096" providerId="ADAL" clId="{69DEB26F-73AF-4510-8414-80BD9769E871}" dt="2026-08-28T13:20:16.420" v="374"/>
        <pc:sldMkLst>
          <pc:docMk/>
          <pc:sldMk cId="3006579242" sldId="326"/>
        </pc:sldMkLst>
        <pc:spChg chg="add del mod">
          <ac:chgData name="Jeff Gallant" userId="25997235-6328-4fee-8f84-6a87050bf096" providerId="ADAL" clId="{69DEB26F-73AF-4510-8414-80BD9769E871}" dt="2026-08-28T13:09:37.741" v="17" actId="6264"/>
          <ac:spMkLst>
            <pc:docMk/>
            <pc:sldMk cId="3006579242" sldId="326"/>
            <ac:spMk id="2" creationId="{B3C198DC-0C04-C851-A05E-4EE3F68093F5}"/>
          </ac:spMkLst>
        </pc:spChg>
        <pc:spChg chg="add mod ord">
          <ac:chgData name="Jeff Gallant" userId="25997235-6328-4fee-8f84-6a87050bf096" providerId="ADAL" clId="{69DEB26F-73AF-4510-8414-80BD9769E871}" dt="2026-08-28T13:20:16.420" v="374"/>
          <ac:spMkLst>
            <pc:docMk/>
            <pc:sldMk cId="3006579242" sldId="326"/>
            <ac:spMk id="3" creationId="{A02008AB-8107-0605-CDD8-2EA8F5F86F99}"/>
          </ac:spMkLst>
        </pc:spChg>
        <pc:spChg chg="mod ord">
          <ac:chgData name="Jeff Gallant" userId="25997235-6328-4fee-8f84-6a87050bf096" providerId="ADAL" clId="{69DEB26F-73AF-4510-8414-80BD9769E871}" dt="2026-08-28T13:20:16.420" v="374"/>
          <ac:spMkLst>
            <pc:docMk/>
            <pc:sldMk cId="3006579242" sldId="326"/>
            <ac:spMk id="4" creationId="{4E052958-7138-4819-A845-3E27DE9F84F0}"/>
          </ac:spMkLst>
        </pc:spChg>
        <pc:spChg chg="del">
          <ac:chgData name="Jeff Gallant" userId="25997235-6328-4fee-8f84-6a87050bf096" providerId="ADAL" clId="{69DEB26F-73AF-4510-8414-80BD9769E871}" dt="2026-08-28T13:09:37.741" v="17" actId="6264"/>
          <ac:spMkLst>
            <pc:docMk/>
            <pc:sldMk cId="3006579242" sldId="326"/>
            <ac:spMk id="9" creationId="{2F4AD318-2FB6-4C6E-931E-58E404FA18CD}"/>
          </ac:spMkLst>
        </pc:spChg>
        <pc:spChg chg="del">
          <ac:chgData name="Jeff Gallant" userId="25997235-6328-4fee-8f84-6a87050bf096" providerId="ADAL" clId="{69DEB26F-73AF-4510-8414-80BD9769E871}" dt="2026-08-28T13:09:37.741" v="17" actId="6264"/>
          <ac:spMkLst>
            <pc:docMk/>
            <pc:sldMk cId="3006579242" sldId="326"/>
            <ac:spMk id="11" creationId="{1A118E35-1CBF-4863-8497-F4DF1A166D2D}"/>
          </ac:spMkLst>
        </pc:spChg>
        <pc:spChg chg="del">
          <ac:chgData name="Jeff Gallant" userId="25997235-6328-4fee-8f84-6a87050bf096" providerId="ADAL" clId="{69DEB26F-73AF-4510-8414-80BD9769E871}" dt="2026-08-28T13:09:37.741" v="17" actId="6264"/>
          <ac:spMkLst>
            <pc:docMk/>
            <pc:sldMk cId="3006579242" sldId="326"/>
            <ac:spMk id="13" creationId="{6E187274-5DC2-4BE0-AF99-925D6D973550}"/>
          </ac:spMkLst>
        </pc:spChg>
      </pc:sldChg>
      <pc:sldChg chg="del">
        <pc:chgData name="Jeff Gallant" userId="25997235-6328-4fee-8f84-6a87050bf096" providerId="ADAL" clId="{69DEB26F-73AF-4510-8414-80BD9769E871}" dt="2026-08-28T13:19:32.451" v="372" actId="2696"/>
        <pc:sldMkLst>
          <pc:docMk/>
          <pc:sldMk cId="1266294714" sldId="327"/>
        </pc:sldMkLst>
      </pc:sldChg>
      <pc:sldChg chg="addSp delSp modSp mod modClrScheme delDesignElem chgLayout">
        <pc:chgData name="Jeff Gallant" userId="25997235-6328-4fee-8f84-6a87050bf096" providerId="ADAL" clId="{69DEB26F-73AF-4510-8414-80BD9769E871}" dt="2026-08-28T13:28:41.790" v="478" actId="403"/>
        <pc:sldMkLst>
          <pc:docMk/>
          <pc:sldMk cId="168186873" sldId="333"/>
        </pc:sldMkLst>
        <pc:spChg chg="add del mod">
          <ac:chgData name="Jeff Gallant" userId="25997235-6328-4fee-8f84-6a87050bf096" providerId="ADAL" clId="{69DEB26F-73AF-4510-8414-80BD9769E871}" dt="2026-08-28T13:09:37.741" v="17" actId="6264"/>
          <ac:spMkLst>
            <pc:docMk/>
            <pc:sldMk cId="168186873" sldId="333"/>
            <ac:spMk id="2" creationId="{488CE959-B3AE-E48B-25DA-4A1EE5052BC7}"/>
          </ac:spMkLst>
        </pc:spChg>
        <pc:spChg chg="mod ord">
          <ac:chgData name="Jeff Gallant" userId="25997235-6328-4fee-8f84-6a87050bf096" providerId="ADAL" clId="{69DEB26F-73AF-4510-8414-80BD9769E871}" dt="2026-08-28T13:28:31.410" v="466" actId="700"/>
          <ac:spMkLst>
            <pc:docMk/>
            <pc:sldMk cId="168186873" sldId="333"/>
            <ac:spMk id="3" creationId="{00000000-0000-0000-0000-000000000000}"/>
          </ac:spMkLst>
        </pc:spChg>
        <pc:spChg chg="mod ord">
          <ac:chgData name="Jeff Gallant" userId="25997235-6328-4fee-8f84-6a87050bf096" providerId="ADAL" clId="{69DEB26F-73AF-4510-8414-80BD9769E871}" dt="2026-08-28T13:28:41.790" v="478" actId="403"/>
          <ac:spMkLst>
            <pc:docMk/>
            <pc:sldMk cId="168186873" sldId="333"/>
            <ac:spMk id="4" creationId="{00000000-0000-0000-0000-000000000000}"/>
          </ac:spMkLst>
        </pc:spChg>
        <pc:spChg chg="add del mod">
          <ac:chgData name="Jeff Gallant" userId="25997235-6328-4fee-8f84-6a87050bf096" providerId="ADAL" clId="{69DEB26F-73AF-4510-8414-80BD9769E871}" dt="2026-08-28T13:09:37.741" v="17" actId="6264"/>
          <ac:spMkLst>
            <pc:docMk/>
            <pc:sldMk cId="168186873" sldId="333"/>
            <ac:spMk id="5" creationId="{41097496-8E08-EB3F-1167-0B534FEF3899}"/>
          </ac:spMkLst>
        </pc:spChg>
        <pc:spChg chg="del">
          <ac:chgData name="Jeff Gallant" userId="25997235-6328-4fee-8f84-6a87050bf096" providerId="ADAL" clId="{69DEB26F-73AF-4510-8414-80BD9769E871}" dt="2026-08-28T13:09:37.741" v="17" actId="6264"/>
          <ac:spMkLst>
            <pc:docMk/>
            <pc:sldMk cId="168186873" sldId="333"/>
            <ac:spMk id="18" creationId="{57F231E5-F402-49E1-82B4-C762909ED227}"/>
          </ac:spMkLst>
        </pc:spChg>
        <pc:spChg chg="del">
          <ac:chgData name="Jeff Gallant" userId="25997235-6328-4fee-8f84-6a87050bf096" providerId="ADAL" clId="{69DEB26F-73AF-4510-8414-80BD9769E871}" dt="2026-08-28T13:09:37.741" v="17" actId="6264"/>
          <ac:spMkLst>
            <pc:docMk/>
            <pc:sldMk cId="168186873" sldId="333"/>
            <ac:spMk id="20" creationId="{6F0BA12B-74D1-4DB1-9A3F-C9BA27B81512}"/>
          </ac:spMkLst>
        </pc:spChg>
        <pc:spChg chg="del">
          <ac:chgData name="Jeff Gallant" userId="25997235-6328-4fee-8f84-6a87050bf096" providerId="ADAL" clId="{69DEB26F-73AF-4510-8414-80BD9769E871}" dt="2026-08-28T13:09:37.741" v="17" actId="6264"/>
          <ac:spMkLst>
            <pc:docMk/>
            <pc:sldMk cId="168186873" sldId="333"/>
            <ac:spMk id="22" creationId="{515FCC40-AA93-4D3B-90D0-69BC824EAD47}"/>
          </ac:spMkLst>
        </pc:spChg>
      </pc:sldChg>
      <pc:sldChg chg="del">
        <pc:chgData name="Jeff Gallant" userId="25997235-6328-4fee-8f84-6a87050bf096" providerId="ADAL" clId="{69DEB26F-73AF-4510-8414-80BD9769E871}" dt="2026-08-28T13:19:32.451" v="372" actId="2696"/>
        <pc:sldMkLst>
          <pc:docMk/>
          <pc:sldMk cId="1273097943" sldId="334"/>
        </pc:sldMkLst>
      </pc:sldChg>
      <pc:sldChg chg="del">
        <pc:chgData name="Jeff Gallant" userId="25997235-6328-4fee-8f84-6a87050bf096" providerId="ADAL" clId="{69DEB26F-73AF-4510-8414-80BD9769E871}" dt="2026-08-28T13:19:32.451" v="372" actId="2696"/>
        <pc:sldMkLst>
          <pc:docMk/>
          <pc:sldMk cId="1417480560" sldId="336"/>
        </pc:sldMkLst>
      </pc:sldChg>
      <pc:sldChg chg="del">
        <pc:chgData name="Jeff Gallant" userId="25997235-6328-4fee-8f84-6a87050bf096" providerId="ADAL" clId="{69DEB26F-73AF-4510-8414-80BD9769E871}" dt="2026-08-28T13:19:32.451" v="372" actId="2696"/>
        <pc:sldMkLst>
          <pc:docMk/>
          <pc:sldMk cId="3048494995" sldId="338"/>
        </pc:sldMkLst>
      </pc:sldChg>
      <pc:sldChg chg="addSp delSp modSp mod delDesignElem chgLayout">
        <pc:chgData name="Jeff Gallant" userId="25997235-6328-4fee-8f84-6a87050bf096" providerId="ADAL" clId="{69DEB26F-73AF-4510-8414-80BD9769E871}" dt="2026-08-28T14:33:18.315" v="4314" actId="207"/>
        <pc:sldMkLst>
          <pc:docMk/>
          <pc:sldMk cId="3745519235" sldId="340"/>
        </pc:sldMkLst>
        <pc:spChg chg="mod ord">
          <ac:chgData name="Jeff Gallant" userId="25997235-6328-4fee-8f84-6a87050bf096" providerId="ADAL" clId="{69DEB26F-73AF-4510-8414-80BD9769E871}" dt="2026-08-28T14:05:50.797" v="2389" actId="1076"/>
          <ac:spMkLst>
            <pc:docMk/>
            <pc:sldMk cId="3745519235" sldId="340"/>
            <ac:spMk id="2" creationId="{00000000-0000-0000-0000-000000000000}"/>
          </ac:spMkLst>
        </pc:spChg>
        <pc:spChg chg="mod ord">
          <ac:chgData name="Jeff Gallant" userId="25997235-6328-4fee-8f84-6a87050bf096" providerId="ADAL" clId="{69DEB26F-73AF-4510-8414-80BD9769E871}" dt="2026-08-28T14:33:18.315" v="4314" actId="207"/>
          <ac:spMkLst>
            <pc:docMk/>
            <pc:sldMk cId="3745519235" sldId="340"/>
            <ac:spMk id="3" creationId="{00000000-0000-0000-0000-000000000000}"/>
          </ac:spMkLst>
        </pc:spChg>
        <pc:spChg chg="add del mod">
          <ac:chgData name="Jeff Gallant" userId="25997235-6328-4fee-8f84-6a87050bf096" providerId="ADAL" clId="{69DEB26F-73AF-4510-8414-80BD9769E871}" dt="2026-08-28T13:09:37.741" v="17" actId="6264"/>
          <ac:spMkLst>
            <pc:docMk/>
            <pc:sldMk cId="3745519235" sldId="340"/>
            <ac:spMk id="4" creationId="{13C7F58F-2A34-81B4-2E90-82D1CF55F5D3}"/>
          </ac:spMkLst>
        </pc:spChg>
        <pc:spChg chg="add del mod">
          <ac:chgData name="Jeff Gallant" userId="25997235-6328-4fee-8f84-6a87050bf096" providerId="ADAL" clId="{69DEB26F-73AF-4510-8414-80BD9769E871}" dt="2026-08-28T13:09:37.741" v="17" actId="6264"/>
          <ac:spMkLst>
            <pc:docMk/>
            <pc:sldMk cId="3745519235" sldId="340"/>
            <ac:spMk id="5" creationId="{0F4879B9-B293-DC92-6B28-606EFB4B4986}"/>
          </ac:spMkLst>
        </pc:spChg>
        <pc:spChg chg="del">
          <ac:chgData name="Jeff Gallant" userId="25997235-6328-4fee-8f84-6a87050bf096" providerId="ADAL" clId="{69DEB26F-73AF-4510-8414-80BD9769E871}" dt="2026-08-28T13:09:37.741" v="17" actId="6264"/>
          <ac:spMkLst>
            <pc:docMk/>
            <pc:sldMk cId="3745519235" sldId="340"/>
            <ac:spMk id="22" creationId="{5DB23C2B-2054-4D8B-9E98-9190F8E05EAD}"/>
          </ac:spMkLst>
        </pc:spChg>
        <pc:spChg chg="del">
          <ac:chgData name="Jeff Gallant" userId="25997235-6328-4fee-8f84-6a87050bf096" providerId="ADAL" clId="{69DEB26F-73AF-4510-8414-80BD9769E871}" dt="2026-08-28T13:09:37.741" v="17" actId="6264"/>
          <ac:spMkLst>
            <pc:docMk/>
            <pc:sldMk cId="3745519235" sldId="340"/>
            <ac:spMk id="23" creationId="{665C2FCD-09A4-4B4B-AA73-F330DFE91799}"/>
          </ac:spMkLst>
        </pc:spChg>
        <pc:spChg chg="del">
          <ac:chgData name="Jeff Gallant" userId="25997235-6328-4fee-8f84-6a87050bf096" providerId="ADAL" clId="{69DEB26F-73AF-4510-8414-80BD9769E871}" dt="2026-08-28T13:09:37.741" v="17" actId="6264"/>
          <ac:spMkLst>
            <pc:docMk/>
            <pc:sldMk cId="3745519235" sldId="340"/>
            <ac:spMk id="24" creationId="{8797B5BC-9873-45F9-97D6-298FB5AF08FF}"/>
          </ac:spMkLst>
        </pc:spChg>
      </pc:sldChg>
      <pc:sldChg chg="addSp delSp modSp mod modClrScheme delDesignElem chgLayout">
        <pc:chgData name="Jeff Gallant" userId="25997235-6328-4fee-8f84-6a87050bf096" providerId="ADAL" clId="{69DEB26F-73AF-4510-8414-80BD9769E871}" dt="2026-08-28T13:28:20.911" v="465" actId="700"/>
        <pc:sldMkLst>
          <pc:docMk/>
          <pc:sldMk cId="3897708212" sldId="341"/>
        </pc:sldMkLst>
        <pc:spChg chg="add del mod">
          <ac:chgData name="Jeff Gallant" userId="25997235-6328-4fee-8f84-6a87050bf096" providerId="ADAL" clId="{69DEB26F-73AF-4510-8414-80BD9769E871}" dt="2026-08-28T13:09:37.741" v="17" actId="6264"/>
          <ac:spMkLst>
            <pc:docMk/>
            <pc:sldMk cId="3897708212" sldId="341"/>
            <ac:spMk id="2" creationId="{AD2F1C4E-6A9B-90C7-0BE9-D9EA157BCBEC}"/>
          </ac:spMkLst>
        </pc:spChg>
        <pc:spChg chg="add del mod ord">
          <ac:chgData name="Jeff Gallant" userId="25997235-6328-4fee-8f84-6a87050bf096" providerId="ADAL" clId="{69DEB26F-73AF-4510-8414-80BD9769E871}" dt="2026-08-28T13:28:20.911" v="465" actId="700"/>
          <ac:spMkLst>
            <pc:docMk/>
            <pc:sldMk cId="3897708212" sldId="341"/>
            <ac:spMk id="3" creationId="{59EE9A9F-558B-7939-114B-6CD155F82E22}"/>
          </ac:spMkLst>
        </pc:spChg>
        <pc:spChg chg="mod ord">
          <ac:chgData name="Jeff Gallant" userId="25997235-6328-4fee-8f84-6a87050bf096" providerId="ADAL" clId="{69DEB26F-73AF-4510-8414-80BD9769E871}" dt="2026-08-28T13:28:20.911" v="465" actId="700"/>
          <ac:spMkLst>
            <pc:docMk/>
            <pc:sldMk cId="3897708212" sldId="341"/>
            <ac:spMk id="4" creationId="{00000000-0000-0000-0000-000000000000}"/>
          </ac:spMkLst>
        </pc:spChg>
        <pc:spChg chg="del">
          <ac:chgData name="Jeff Gallant" userId="25997235-6328-4fee-8f84-6a87050bf096" providerId="ADAL" clId="{69DEB26F-73AF-4510-8414-80BD9769E871}" dt="2026-08-28T13:09:37.741" v="17" actId="6264"/>
          <ac:spMkLst>
            <pc:docMk/>
            <pc:sldMk cId="3897708212" sldId="341"/>
            <ac:spMk id="6" creationId="{2F4AD318-2FB6-4C6E-931E-58E404FA18CD}"/>
          </ac:spMkLst>
        </pc:spChg>
        <pc:spChg chg="del">
          <ac:chgData name="Jeff Gallant" userId="25997235-6328-4fee-8f84-6a87050bf096" providerId="ADAL" clId="{69DEB26F-73AF-4510-8414-80BD9769E871}" dt="2026-08-28T13:09:37.741" v="17" actId="6264"/>
          <ac:spMkLst>
            <pc:docMk/>
            <pc:sldMk cId="3897708212" sldId="341"/>
            <ac:spMk id="7" creationId="{1A118E35-1CBF-4863-8497-F4DF1A166D2D}"/>
          </ac:spMkLst>
        </pc:spChg>
        <pc:spChg chg="del">
          <ac:chgData name="Jeff Gallant" userId="25997235-6328-4fee-8f84-6a87050bf096" providerId="ADAL" clId="{69DEB26F-73AF-4510-8414-80BD9769E871}" dt="2026-08-28T13:09:37.741" v="17" actId="6264"/>
          <ac:spMkLst>
            <pc:docMk/>
            <pc:sldMk cId="3897708212" sldId="341"/>
            <ac:spMk id="8" creationId="{6E187274-5DC2-4BE0-AF99-925D6D973550}"/>
          </ac:spMkLst>
        </pc:spChg>
      </pc:sldChg>
      <pc:sldChg chg="addSp delSp modSp del mod delDesignElem chgLayout">
        <pc:chgData name="Jeff Gallant" userId="25997235-6328-4fee-8f84-6a87050bf096" providerId="ADAL" clId="{69DEB26F-73AF-4510-8414-80BD9769E871}" dt="2026-08-28T14:24:44.530" v="4045" actId="47"/>
        <pc:sldMkLst>
          <pc:docMk/>
          <pc:sldMk cId="3591329065" sldId="342"/>
        </pc:sldMkLst>
        <pc:spChg chg="mod ord">
          <ac:chgData name="Jeff Gallant" userId="25997235-6328-4fee-8f84-6a87050bf096" providerId="ADAL" clId="{69DEB26F-73AF-4510-8414-80BD9769E871}" dt="2026-08-28T13:20:16.420" v="374"/>
          <ac:spMkLst>
            <pc:docMk/>
            <pc:sldMk cId="3591329065" sldId="342"/>
            <ac:spMk id="2" creationId="{4558BFE5-653D-43BF-96B9-9071F748C4E6}"/>
          </ac:spMkLst>
        </pc:spChg>
        <pc:spChg chg="mod ord">
          <ac:chgData name="Jeff Gallant" userId="25997235-6328-4fee-8f84-6a87050bf096" providerId="ADAL" clId="{69DEB26F-73AF-4510-8414-80BD9769E871}" dt="2026-08-28T13:20:16.420" v="374"/>
          <ac:spMkLst>
            <pc:docMk/>
            <pc:sldMk cId="3591329065" sldId="342"/>
            <ac:spMk id="3" creationId="{4B5CAFE8-3D61-4EA3-9054-8D68E88D39F5}"/>
          </ac:spMkLst>
        </pc:spChg>
        <pc:spChg chg="add del mod">
          <ac:chgData name="Jeff Gallant" userId="25997235-6328-4fee-8f84-6a87050bf096" providerId="ADAL" clId="{69DEB26F-73AF-4510-8414-80BD9769E871}" dt="2026-08-28T13:09:37.741" v="17" actId="6264"/>
          <ac:spMkLst>
            <pc:docMk/>
            <pc:sldMk cId="3591329065" sldId="342"/>
            <ac:spMk id="4" creationId="{5358970B-B8DA-73FE-52A8-B3C47AC11230}"/>
          </ac:spMkLst>
        </pc:spChg>
        <pc:spChg chg="add del mod">
          <ac:chgData name="Jeff Gallant" userId="25997235-6328-4fee-8f84-6a87050bf096" providerId="ADAL" clId="{69DEB26F-73AF-4510-8414-80BD9769E871}" dt="2026-08-28T13:09:37.741" v="17" actId="6264"/>
          <ac:spMkLst>
            <pc:docMk/>
            <pc:sldMk cId="3591329065" sldId="342"/>
            <ac:spMk id="5" creationId="{50236A7B-D9E8-327B-54CC-BBB69B29F0EF}"/>
          </ac:spMkLst>
        </pc:spChg>
        <pc:spChg chg="del">
          <ac:chgData name="Jeff Gallant" userId="25997235-6328-4fee-8f84-6a87050bf096" providerId="ADAL" clId="{69DEB26F-73AF-4510-8414-80BD9769E871}" dt="2026-08-28T13:09:37.741" v="17" actId="6264"/>
          <ac:spMkLst>
            <pc:docMk/>
            <pc:sldMk cId="3591329065" sldId="342"/>
            <ac:spMk id="8" creationId="{80516254-1D9F-4F3A-9870-3A3280BE2BFE}"/>
          </ac:spMkLst>
        </pc:spChg>
        <pc:spChg chg="del">
          <ac:chgData name="Jeff Gallant" userId="25997235-6328-4fee-8f84-6a87050bf096" providerId="ADAL" clId="{69DEB26F-73AF-4510-8414-80BD9769E871}" dt="2026-08-28T13:09:37.741" v="17" actId="6264"/>
          <ac:spMkLst>
            <pc:docMk/>
            <pc:sldMk cId="3591329065" sldId="342"/>
            <ac:spMk id="10" creationId="{FC14672B-27A5-4CDA-ABAF-5E4CF4B41C23}"/>
          </ac:spMkLst>
        </pc:spChg>
        <pc:spChg chg="del">
          <ac:chgData name="Jeff Gallant" userId="25997235-6328-4fee-8f84-6a87050bf096" providerId="ADAL" clId="{69DEB26F-73AF-4510-8414-80BD9769E871}" dt="2026-08-28T13:09:37.741" v="17" actId="6264"/>
          <ac:spMkLst>
            <pc:docMk/>
            <pc:sldMk cId="3591329065" sldId="342"/>
            <ac:spMk id="14" creationId="{9A206779-5C74-4555-94BC-5845C92EC3A8}"/>
          </ac:spMkLst>
        </pc:spChg>
        <pc:cxnChg chg="del">
          <ac:chgData name="Jeff Gallant" userId="25997235-6328-4fee-8f84-6a87050bf096" providerId="ADAL" clId="{69DEB26F-73AF-4510-8414-80BD9769E871}" dt="2026-08-28T13:09:37.741" v="17" actId="6264"/>
          <ac:cxnSpMkLst>
            <pc:docMk/>
            <pc:sldMk cId="3591329065" sldId="342"/>
            <ac:cxnSpMk id="12" creationId="{8D89589C-2C90-4407-A995-05EC3DD7AB14}"/>
          </ac:cxnSpMkLst>
        </pc:cxnChg>
      </pc:sldChg>
      <pc:sldChg chg="addSp delSp modSp mod delDesignElem chgLayout">
        <pc:chgData name="Jeff Gallant" userId="25997235-6328-4fee-8f84-6a87050bf096" providerId="ADAL" clId="{69DEB26F-73AF-4510-8414-80BD9769E871}" dt="2026-08-28T13:30:19.135" v="511" actId="27636"/>
        <pc:sldMkLst>
          <pc:docMk/>
          <pc:sldMk cId="3360834010" sldId="346"/>
        </pc:sldMkLst>
        <pc:spChg chg="mod ord">
          <ac:chgData name="Jeff Gallant" userId="25997235-6328-4fee-8f84-6a87050bf096" providerId="ADAL" clId="{69DEB26F-73AF-4510-8414-80BD9769E871}" dt="2026-08-28T13:30:19.135" v="511" actId="27636"/>
          <ac:spMkLst>
            <pc:docMk/>
            <pc:sldMk cId="3360834010" sldId="346"/>
            <ac:spMk id="2" creationId="{00000000-0000-0000-0000-000000000000}"/>
          </ac:spMkLst>
        </pc:spChg>
        <pc:spChg chg="mod ord">
          <ac:chgData name="Jeff Gallant" userId="25997235-6328-4fee-8f84-6a87050bf096" providerId="ADAL" clId="{69DEB26F-73AF-4510-8414-80BD9769E871}" dt="2026-08-28T13:20:16.420" v="374"/>
          <ac:spMkLst>
            <pc:docMk/>
            <pc:sldMk cId="3360834010" sldId="346"/>
            <ac:spMk id="3" creationId="{00000000-0000-0000-0000-000000000000}"/>
          </ac:spMkLst>
        </pc:spChg>
        <pc:spChg chg="add del mod">
          <ac:chgData name="Jeff Gallant" userId="25997235-6328-4fee-8f84-6a87050bf096" providerId="ADAL" clId="{69DEB26F-73AF-4510-8414-80BD9769E871}" dt="2026-08-28T13:09:37.741" v="17" actId="6264"/>
          <ac:spMkLst>
            <pc:docMk/>
            <pc:sldMk cId="3360834010" sldId="346"/>
            <ac:spMk id="4" creationId="{E390F717-4F1B-2E4A-BD78-47F465685644}"/>
          </ac:spMkLst>
        </pc:spChg>
        <pc:spChg chg="add del mod">
          <ac:chgData name="Jeff Gallant" userId="25997235-6328-4fee-8f84-6a87050bf096" providerId="ADAL" clId="{69DEB26F-73AF-4510-8414-80BD9769E871}" dt="2026-08-28T13:09:37.741" v="17" actId="6264"/>
          <ac:spMkLst>
            <pc:docMk/>
            <pc:sldMk cId="3360834010" sldId="346"/>
            <ac:spMk id="5" creationId="{81B5C376-8451-F23F-DD3F-B9E0F0630AD0}"/>
          </ac:spMkLst>
        </pc:spChg>
        <pc:spChg chg="del">
          <ac:chgData name="Jeff Gallant" userId="25997235-6328-4fee-8f84-6a87050bf096" providerId="ADAL" clId="{69DEB26F-73AF-4510-8414-80BD9769E871}" dt="2026-08-28T13:09:37.741" v="17" actId="6264"/>
          <ac:spMkLst>
            <pc:docMk/>
            <pc:sldMk cId="3360834010" sldId="346"/>
            <ac:spMk id="7" creationId="{5DB23C2B-2054-4D8B-9E98-9190F8E05EAD}"/>
          </ac:spMkLst>
        </pc:spChg>
        <pc:spChg chg="del">
          <ac:chgData name="Jeff Gallant" userId="25997235-6328-4fee-8f84-6a87050bf096" providerId="ADAL" clId="{69DEB26F-73AF-4510-8414-80BD9769E871}" dt="2026-08-28T13:09:37.741" v="17" actId="6264"/>
          <ac:spMkLst>
            <pc:docMk/>
            <pc:sldMk cId="3360834010" sldId="346"/>
            <ac:spMk id="9" creationId="{8797B5BC-9873-45F9-97D6-298FB5AF08FF}"/>
          </ac:spMkLst>
        </pc:spChg>
        <pc:spChg chg="del">
          <ac:chgData name="Jeff Gallant" userId="25997235-6328-4fee-8f84-6a87050bf096" providerId="ADAL" clId="{69DEB26F-73AF-4510-8414-80BD9769E871}" dt="2026-08-28T13:09:37.741" v="17" actId="6264"/>
          <ac:spMkLst>
            <pc:docMk/>
            <pc:sldMk cId="3360834010" sldId="346"/>
            <ac:spMk id="11" creationId="{665C2FCD-09A4-4B4B-AA73-F330DFE91799}"/>
          </ac:spMkLst>
        </pc:spChg>
      </pc:sldChg>
      <pc:sldChg chg="addSp delSp modSp mod delDesignElem chgLayout">
        <pc:chgData name="Jeff Gallant" userId="25997235-6328-4fee-8f84-6a87050bf096" providerId="ADAL" clId="{69DEB26F-73AF-4510-8414-80BD9769E871}" dt="2026-08-28T13:20:16.420" v="374"/>
        <pc:sldMkLst>
          <pc:docMk/>
          <pc:sldMk cId="1706344472" sldId="347"/>
        </pc:sldMkLst>
        <pc:spChg chg="add del mod">
          <ac:chgData name="Jeff Gallant" userId="25997235-6328-4fee-8f84-6a87050bf096" providerId="ADAL" clId="{69DEB26F-73AF-4510-8414-80BD9769E871}" dt="2026-08-28T13:09:37.741" v="17" actId="6264"/>
          <ac:spMkLst>
            <pc:docMk/>
            <pc:sldMk cId="1706344472" sldId="347"/>
            <ac:spMk id="2" creationId="{F8E10226-F535-0E7A-4F64-5B9AC2E9206C}"/>
          </ac:spMkLst>
        </pc:spChg>
        <pc:spChg chg="add mod ord">
          <ac:chgData name="Jeff Gallant" userId="25997235-6328-4fee-8f84-6a87050bf096" providerId="ADAL" clId="{69DEB26F-73AF-4510-8414-80BD9769E871}" dt="2026-08-28T13:20:16.420" v="374"/>
          <ac:spMkLst>
            <pc:docMk/>
            <pc:sldMk cId="1706344472" sldId="347"/>
            <ac:spMk id="3" creationId="{C4C1CC1B-B3B1-4376-303A-FF422D0124D8}"/>
          </ac:spMkLst>
        </pc:spChg>
        <pc:spChg chg="mod ord">
          <ac:chgData name="Jeff Gallant" userId="25997235-6328-4fee-8f84-6a87050bf096" providerId="ADAL" clId="{69DEB26F-73AF-4510-8414-80BD9769E871}" dt="2026-08-28T13:20:16.420" v="374"/>
          <ac:spMkLst>
            <pc:docMk/>
            <pc:sldMk cId="1706344472" sldId="347"/>
            <ac:spMk id="4" creationId="{4E052958-7138-4819-A845-3E27DE9F84F0}"/>
          </ac:spMkLst>
        </pc:spChg>
        <pc:spChg chg="del">
          <ac:chgData name="Jeff Gallant" userId="25997235-6328-4fee-8f84-6a87050bf096" providerId="ADAL" clId="{69DEB26F-73AF-4510-8414-80BD9769E871}" dt="2026-08-28T13:09:37.741" v="17" actId="6264"/>
          <ac:spMkLst>
            <pc:docMk/>
            <pc:sldMk cId="1706344472" sldId="347"/>
            <ac:spMk id="9" creationId="{2F4AD318-2FB6-4C6E-931E-58E404FA18CD}"/>
          </ac:spMkLst>
        </pc:spChg>
        <pc:spChg chg="del">
          <ac:chgData name="Jeff Gallant" userId="25997235-6328-4fee-8f84-6a87050bf096" providerId="ADAL" clId="{69DEB26F-73AF-4510-8414-80BD9769E871}" dt="2026-08-28T13:09:37.741" v="17" actId="6264"/>
          <ac:spMkLst>
            <pc:docMk/>
            <pc:sldMk cId="1706344472" sldId="347"/>
            <ac:spMk id="11" creationId="{1A118E35-1CBF-4863-8497-F4DF1A166D2D}"/>
          </ac:spMkLst>
        </pc:spChg>
        <pc:spChg chg="del">
          <ac:chgData name="Jeff Gallant" userId="25997235-6328-4fee-8f84-6a87050bf096" providerId="ADAL" clId="{69DEB26F-73AF-4510-8414-80BD9769E871}" dt="2026-08-28T13:09:37.741" v="17" actId="6264"/>
          <ac:spMkLst>
            <pc:docMk/>
            <pc:sldMk cId="1706344472" sldId="347"/>
            <ac:spMk id="13" creationId="{6E187274-5DC2-4BE0-AF99-925D6D973550}"/>
          </ac:spMkLst>
        </pc:spChg>
      </pc:sldChg>
      <pc:sldChg chg="addSp delSp modSp mod delDesignElem chgLayout">
        <pc:chgData name="Jeff Gallant" userId="25997235-6328-4fee-8f84-6a87050bf096" providerId="ADAL" clId="{69DEB26F-73AF-4510-8414-80BD9769E871}" dt="2026-08-28T13:20:16.420" v="374"/>
        <pc:sldMkLst>
          <pc:docMk/>
          <pc:sldMk cId="1576571151" sldId="348"/>
        </pc:sldMkLst>
        <pc:spChg chg="mod ord">
          <ac:chgData name="Jeff Gallant" userId="25997235-6328-4fee-8f84-6a87050bf096" providerId="ADAL" clId="{69DEB26F-73AF-4510-8414-80BD9769E871}" dt="2026-08-28T13:20:16.420" v="374"/>
          <ac:spMkLst>
            <pc:docMk/>
            <pc:sldMk cId="1576571151" sldId="348"/>
            <ac:spMk id="2" creationId="{00000000-0000-0000-0000-000000000000}"/>
          </ac:spMkLst>
        </pc:spChg>
        <pc:spChg chg="mod ord">
          <ac:chgData name="Jeff Gallant" userId="25997235-6328-4fee-8f84-6a87050bf096" providerId="ADAL" clId="{69DEB26F-73AF-4510-8414-80BD9769E871}" dt="2026-08-28T13:20:16.420" v="374"/>
          <ac:spMkLst>
            <pc:docMk/>
            <pc:sldMk cId="1576571151" sldId="348"/>
            <ac:spMk id="3" creationId="{00000000-0000-0000-0000-000000000000}"/>
          </ac:spMkLst>
        </pc:spChg>
        <pc:spChg chg="add del mod">
          <ac:chgData name="Jeff Gallant" userId="25997235-6328-4fee-8f84-6a87050bf096" providerId="ADAL" clId="{69DEB26F-73AF-4510-8414-80BD9769E871}" dt="2026-08-28T13:09:37.741" v="17" actId="6264"/>
          <ac:spMkLst>
            <pc:docMk/>
            <pc:sldMk cId="1576571151" sldId="348"/>
            <ac:spMk id="4" creationId="{BCE254ED-A0D8-3363-EA60-A1ED4DBDC483}"/>
          </ac:spMkLst>
        </pc:spChg>
        <pc:spChg chg="add del mod">
          <ac:chgData name="Jeff Gallant" userId="25997235-6328-4fee-8f84-6a87050bf096" providerId="ADAL" clId="{69DEB26F-73AF-4510-8414-80BD9769E871}" dt="2026-08-28T13:09:37.741" v="17" actId="6264"/>
          <ac:spMkLst>
            <pc:docMk/>
            <pc:sldMk cId="1576571151" sldId="348"/>
            <ac:spMk id="5" creationId="{DE66A13B-74BF-ABDF-6BD9-34D4D27CD857}"/>
          </ac:spMkLst>
        </pc:spChg>
        <pc:spChg chg="del">
          <ac:chgData name="Jeff Gallant" userId="25997235-6328-4fee-8f84-6a87050bf096" providerId="ADAL" clId="{69DEB26F-73AF-4510-8414-80BD9769E871}" dt="2026-08-28T13:09:37.741" v="17" actId="6264"/>
          <ac:spMkLst>
            <pc:docMk/>
            <pc:sldMk cId="1576571151" sldId="348"/>
            <ac:spMk id="7" creationId="{5DB23C2B-2054-4D8B-9E98-9190F8E05EAD}"/>
          </ac:spMkLst>
        </pc:spChg>
        <pc:spChg chg="del">
          <ac:chgData name="Jeff Gallant" userId="25997235-6328-4fee-8f84-6a87050bf096" providerId="ADAL" clId="{69DEB26F-73AF-4510-8414-80BD9769E871}" dt="2026-08-28T13:09:37.741" v="17" actId="6264"/>
          <ac:spMkLst>
            <pc:docMk/>
            <pc:sldMk cId="1576571151" sldId="348"/>
            <ac:spMk id="9" creationId="{8797B5BC-9873-45F9-97D6-298FB5AF08FF}"/>
          </ac:spMkLst>
        </pc:spChg>
        <pc:spChg chg="del">
          <ac:chgData name="Jeff Gallant" userId="25997235-6328-4fee-8f84-6a87050bf096" providerId="ADAL" clId="{69DEB26F-73AF-4510-8414-80BD9769E871}" dt="2026-08-28T13:09:37.741" v="17" actId="6264"/>
          <ac:spMkLst>
            <pc:docMk/>
            <pc:sldMk cId="1576571151" sldId="348"/>
            <ac:spMk id="11" creationId="{665C2FCD-09A4-4B4B-AA73-F330DFE91799}"/>
          </ac:spMkLst>
        </pc:spChg>
      </pc:sldChg>
      <pc:sldChg chg="addSp delSp modSp mod delDesignElem chgLayout">
        <pc:chgData name="Jeff Gallant" userId="25997235-6328-4fee-8f84-6a87050bf096" providerId="ADAL" clId="{69DEB26F-73AF-4510-8414-80BD9769E871}" dt="2026-08-28T13:20:16.420" v="374"/>
        <pc:sldMkLst>
          <pc:docMk/>
          <pc:sldMk cId="1451544594" sldId="349"/>
        </pc:sldMkLst>
        <pc:spChg chg="mod ord">
          <ac:chgData name="Jeff Gallant" userId="25997235-6328-4fee-8f84-6a87050bf096" providerId="ADAL" clId="{69DEB26F-73AF-4510-8414-80BD9769E871}" dt="2026-08-28T13:20:16.420" v="374"/>
          <ac:spMkLst>
            <pc:docMk/>
            <pc:sldMk cId="1451544594" sldId="349"/>
            <ac:spMk id="2" creationId="{00000000-0000-0000-0000-000000000000}"/>
          </ac:spMkLst>
        </pc:spChg>
        <pc:spChg chg="mod ord">
          <ac:chgData name="Jeff Gallant" userId="25997235-6328-4fee-8f84-6a87050bf096" providerId="ADAL" clId="{69DEB26F-73AF-4510-8414-80BD9769E871}" dt="2026-08-28T13:20:16.420" v="374"/>
          <ac:spMkLst>
            <pc:docMk/>
            <pc:sldMk cId="1451544594" sldId="349"/>
            <ac:spMk id="3" creationId="{00000000-0000-0000-0000-000000000000}"/>
          </ac:spMkLst>
        </pc:spChg>
        <pc:spChg chg="add del mod">
          <ac:chgData name="Jeff Gallant" userId="25997235-6328-4fee-8f84-6a87050bf096" providerId="ADAL" clId="{69DEB26F-73AF-4510-8414-80BD9769E871}" dt="2026-08-28T13:09:37.741" v="17" actId="6264"/>
          <ac:spMkLst>
            <pc:docMk/>
            <pc:sldMk cId="1451544594" sldId="349"/>
            <ac:spMk id="4" creationId="{4BD373F7-4CF7-6794-FF82-A84E0E2FCADD}"/>
          </ac:spMkLst>
        </pc:spChg>
        <pc:spChg chg="add del mod">
          <ac:chgData name="Jeff Gallant" userId="25997235-6328-4fee-8f84-6a87050bf096" providerId="ADAL" clId="{69DEB26F-73AF-4510-8414-80BD9769E871}" dt="2026-08-28T13:09:37.741" v="17" actId="6264"/>
          <ac:spMkLst>
            <pc:docMk/>
            <pc:sldMk cId="1451544594" sldId="349"/>
            <ac:spMk id="5" creationId="{688692DB-1594-34A1-77F6-4FEFF0C42026}"/>
          </ac:spMkLst>
        </pc:spChg>
        <pc:spChg chg="del">
          <ac:chgData name="Jeff Gallant" userId="25997235-6328-4fee-8f84-6a87050bf096" providerId="ADAL" clId="{69DEB26F-73AF-4510-8414-80BD9769E871}" dt="2026-08-28T13:09:37.741" v="17" actId="6264"/>
          <ac:spMkLst>
            <pc:docMk/>
            <pc:sldMk cId="1451544594" sldId="349"/>
            <ac:spMk id="17" creationId="{5DB23C2B-2054-4D8B-9E98-9190F8E05EAD}"/>
          </ac:spMkLst>
        </pc:spChg>
        <pc:spChg chg="del">
          <ac:chgData name="Jeff Gallant" userId="25997235-6328-4fee-8f84-6a87050bf096" providerId="ADAL" clId="{69DEB26F-73AF-4510-8414-80BD9769E871}" dt="2026-08-28T13:09:37.741" v="17" actId="6264"/>
          <ac:spMkLst>
            <pc:docMk/>
            <pc:sldMk cId="1451544594" sldId="349"/>
            <ac:spMk id="19" creationId="{8797B5BC-9873-45F9-97D6-298FB5AF08FF}"/>
          </ac:spMkLst>
        </pc:spChg>
        <pc:spChg chg="del">
          <ac:chgData name="Jeff Gallant" userId="25997235-6328-4fee-8f84-6a87050bf096" providerId="ADAL" clId="{69DEB26F-73AF-4510-8414-80BD9769E871}" dt="2026-08-28T13:09:37.741" v="17" actId="6264"/>
          <ac:spMkLst>
            <pc:docMk/>
            <pc:sldMk cId="1451544594" sldId="349"/>
            <ac:spMk id="21" creationId="{665C2FCD-09A4-4B4B-AA73-F330DFE91799}"/>
          </ac:spMkLst>
        </pc:spChg>
      </pc:sldChg>
      <pc:sldChg chg="addSp delSp modSp mod ord delDesignElem chgLayout">
        <pc:chgData name="Jeff Gallant" userId="25997235-6328-4fee-8f84-6a87050bf096" providerId="ADAL" clId="{69DEB26F-73AF-4510-8414-80BD9769E871}" dt="2026-08-28T14:22:50.577" v="3986" actId="12"/>
        <pc:sldMkLst>
          <pc:docMk/>
          <pc:sldMk cId="2770797659" sldId="350"/>
        </pc:sldMkLst>
        <pc:spChg chg="mod ord">
          <ac:chgData name="Jeff Gallant" userId="25997235-6328-4fee-8f84-6a87050bf096" providerId="ADAL" clId="{69DEB26F-73AF-4510-8414-80BD9769E871}" dt="2026-08-28T13:54:02.424" v="1614" actId="20577"/>
          <ac:spMkLst>
            <pc:docMk/>
            <pc:sldMk cId="2770797659" sldId="350"/>
            <ac:spMk id="2" creationId="{00000000-0000-0000-0000-000000000000}"/>
          </ac:spMkLst>
        </pc:spChg>
        <pc:spChg chg="mod ord">
          <ac:chgData name="Jeff Gallant" userId="25997235-6328-4fee-8f84-6a87050bf096" providerId="ADAL" clId="{69DEB26F-73AF-4510-8414-80BD9769E871}" dt="2026-08-28T14:22:50.577" v="3986" actId="12"/>
          <ac:spMkLst>
            <pc:docMk/>
            <pc:sldMk cId="2770797659" sldId="350"/>
            <ac:spMk id="3" creationId="{00000000-0000-0000-0000-000000000000}"/>
          </ac:spMkLst>
        </pc:spChg>
        <pc:spChg chg="add del mod">
          <ac:chgData name="Jeff Gallant" userId="25997235-6328-4fee-8f84-6a87050bf096" providerId="ADAL" clId="{69DEB26F-73AF-4510-8414-80BD9769E871}" dt="2026-08-28T13:09:37.741" v="17" actId="6264"/>
          <ac:spMkLst>
            <pc:docMk/>
            <pc:sldMk cId="2770797659" sldId="350"/>
            <ac:spMk id="4" creationId="{3A28B889-993F-CCF7-C56F-03EEEF4AB3EA}"/>
          </ac:spMkLst>
        </pc:spChg>
        <pc:spChg chg="add del mod">
          <ac:chgData name="Jeff Gallant" userId="25997235-6328-4fee-8f84-6a87050bf096" providerId="ADAL" clId="{69DEB26F-73AF-4510-8414-80BD9769E871}" dt="2026-08-28T13:09:37.741" v="17" actId="6264"/>
          <ac:spMkLst>
            <pc:docMk/>
            <pc:sldMk cId="2770797659" sldId="350"/>
            <ac:spMk id="5" creationId="{7AC472A7-5ACB-B072-3D27-28E709497EE6}"/>
          </ac:spMkLst>
        </pc:spChg>
        <pc:spChg chg="del">
          <ac:chgData name="Jeff Gallant" userId="25997235-6328-4fee-8f84-6a87050bf096" providerId="ADAL" clId="{69DEB26F-73AF-4510-8414-80BD9769E871}" dt="2026-08-28T13:09:37.741" v="17" actId="6264"/>
          <ac:spMkLst>
            <pc:docMk/>
            <pc:sldMk cId="2770797659" sldId="350"/>
            <ac:spMk id="8" creationId="{5DB23C2B-2054-4D8B-9E98-9190F8E05EAD}"/>
          </ac:spMkLst>
        </pc:spChg>
        <pc:spChg chg="del">
          <ac:chgData name="Jeff Gallant" userId="25997235-6328-4fee-8f84-6a87050bf096" providerId="ADAL" clId="{69DEB26F-73AF-4510-8414-80BD9769E871}" dt="2026-08-28T13:09:37.741" v="17" actId="6264"/>
          <ac:spMkLst>
            <pc:docMk/>
            <pc:sldMk cId="2770797659" sldId="350"/>
            <ac:spMk id="10" creationId="{8797B5BC-9873-45F9-97D6-298FB5AF08FF}"/>
          </ac:spMkLst>
        </pc:spChg>
        <pc:spChg chg="del">
          <ac:chgData name="Jeff Gallant" userId="25997235-6328-4fee-8f84-6a87050bf096" providerId="ADAL" clId="{69DEB26F-73AF-4510-8414-80BD9769E871}" dt="2026-08-28T13:09:37.741" v="17" actId="6264"/>
          <ac:spMkLst>
            <pc:docMk/>
            <pc:sldMk cId="2770797659" sldId="350"/>
            <ac:spMk id="12" creationId="{665C2FCD-09A4-4B4B-AA73-F330DFE91799}"/>
          </ac:spMkLst>
        </pc:spChg>
      </pc:sldChg>
      <pc:sldChg chg="addSp delSp modSp mod delDesignElem chgLayout">
        <pc:chgData name="Jeff Gallant" userId="25997235-6328-4fee-8f84-6a87050bf096" providerId="ADAL" clId="{69DEB26F-73AF-4510-8414-80BD9769E871}" dt="2026-08-28T13:50:00.293" v="1403" actId="27636"/>
        <pc:sldMkLst>
          <pc:docMk/>
          <pc:sldMk cId="827344615" sldId="351"/>
        </pc:sldMkLst>
        <pc:spChg chg="mod ord">
          <ac:chgData name="Jeff Gallant" userId="25997235-6328-4fee-8f84-6a87050bf096" providerId="ADAL" clId="{69DEB26F-73AF-4510-8414-80BD9769E871}" dt="2026-08-28T13:20:16.420" v="374"/>
          <ac:spMkLst>
            <pc:docMk/>
            <pc:sldMk cId="827344615" sldId="351"/>
            <ac:spMk id="2" creationId="{00000000-0000-0000-0000-000000000000}"/>
          </ac:spMkLst>
        </pc:spChg>
        <pc:spChg chg="mod ord">
          <ac:chgData name="Jeff Gallant" userId="25997235-6328-4fee-8f84-6a87050bf096" providerId="ADAL" clId="{69DEB26F-73AF-4510-8414-80BD9769E871}" dt="2026-08-28T13:50:00.293" v="1403" actId="27636"/>
          <ac:spMkLst>
            <pc:docMk/>
            <pc:sldMk cId="827344615" sldId="351"/>
            <ac:spMk id="3" creationId="{00000000-0000-0000-0000-000000000000}"/>
          </ac:spMkLst>
        </pc:spChg>
        <pc:spChg chg="add del mod">
          <ac:chgData name="Jeff Gallant" userId="25997235-6328-4fee-8f84-6a87050bf096" providerId="ADAL" clId="{69DEB26F-73AF-4510-8414-80BD9769E871}" dt="2026-08-28T13:09:37.741" v="17" actId="6264"/>
          <ac:spMkLst>
            <pc:docMk/>
            <pc:sldMk cId="827344615" sldId="351"/>
            <ac:spMk id="4" creationId="{51B6846A-FF6D-71EE-F1BD-081F80CEC00E}"/>
          </ac:spMkLst>
        </pc:spChg>
        <pc:spChg chg="add del mod">
          <ac:chgData name="Jeff Gallant" userId="25997235-6328-4fee-8f84-6a87050bf096" providerId="ADAL" clId="{69DEB26F-73AF-4510-8414-80BD9769E871}" dt="2026-08-28T13:09:37.741" v="17" actId="6264"/>
          <ac:spMkLst>
            <pc:docMk/>
            <pc:sldMk cId="827344615" sldId="351"/>
            <ac:spMk id="5" creationId="{176DB045-DEB2-875D-9909-DA442F40B85B}"/>
          </ac:spMkLst>
        </pc:spChg>
        <pc:spChg chg="del">
          <ac:chgData name="Jeff Gallant" userId="25997235-6328-4fee-8f84-6a87050bf096" providerId="ADAL" clId="{69DEB26F-73AF-4510-8414-80BD9769E871}" dt="2026-08-28T13:09:37.741" v="17" actId="6264"/>
          <ac:spMkLst>
            <pc:docMk/>
            <pc:sldMk cId="827344615" sldId="351"/>
            <ac:spMk id="17" creationId="{5DB23C2B-2054-4D8B-9E98-9190F8E05EAD}"/>
          </ac:spMkLst>
        </pc:spChg>
        <pc:spChg chg="del">
          <ac:chgData name="Jeff Gallant" userId="25997235-6328-4fee-8f84-6a87050bf096" providerId="ADAL" clId="{69DEB26F-73AF-4510-8414-80BD9769E871}" dt="2026-08-28T13:09:37.741" v="17" actId="6264"/>
          <ac:spMkLst>
            <pc:docMk/>
            <pc:sldMk cId="827344615" sldId="351"/>
            <ac:spMk id="19" creationId="{8797B5BC-9873-45F9-97D6-298FB5AF08FF}"/>
          </ac:spMkLst>
        </pc:spChg>
        <pc:spChg chg="del">
          <ac:chgData name="Jeff Gallant" userId="25997235-6328-4fee-8f84-6a87050bf096" providerId="ADAL" clId="{69DEB26F-73AF-4510-8414-80BD9769E871}" dt="2026-08-28T13:09:37.741" v="17" actId="6264"/>
          <ac:spMkLst>
            <pc:docMk/>
            <pc:sldMk cId="827344615" sldId="351"/>
            <ac:spMk id="21" creationId="{665C2FCD-09A4-4B4B-AA73-F330DFE91799}"/>
          </ac:spMkLst>
        </pc:spChg>
      </pc:sldChg>
      <pc:sldChg chg="addSp delSp modSp mod delDesignElem chgLayout">
        <pc:chgData name="Jeff Gallant" userId="25997235-6328-4fee-8f84-6a87050bf096" providerId="ADAL" clId="{69DEB26F-73AF-4510-8414-80BD9769E871}" dt="2026-08-28T13:51:17.043" v="1506" actId="20577"/>
        <pc:sldMkLst>
          <pc:docMk/>
          <pc:sldMk cId="554847321" sldId="352"/>
        </pc:sldMkLst>
        <pc:spChg chg="mod ord">
          <ac:chgData name="Jeff Gallant" userId="25997235-6328-4fee-8f84-6a87050bf096" providerId="ADAL" clId="{69DEB26F-73AF-4510-8414-80BD9769E871}" dt="2026-08-28T13:20:16.420" v="374"/>
          <ac:spMkLst>
            <pc:docMk/>
            <pc:sldMk cId="554847321" sldId="352"/>
            <ac:spMk id="2" creationId="{00000000-0000-0000-0000-000000000000}"/>
          </ac:spMkLst>
        </pc:spChg>
        <pc:spChg chg="mod ord">
          <ac:chgData name="Jeff Gallant" userId="25997235-6328-4fee-8f84-6a87050bf096" providerId="ADAL" clId="{69DEB26F-73AF-4510-8414-80BD9769E871}" dt="2026-08-28T13:51:17.043" v="1506" actId="20577"/>
          <ac:spMkLst>
            <pc:docMk/>
            <pc:sldMk cId="554847321" sldId="352"/>
            <ac:spMk id="3" creationId="{00000000-0000-0000-0000-000000000000}"/>
          </ac:spMkLst>
        </pc:spChg>
        <pc:spChg chg="add del mod">
          <ac:chgData name="Jeff Gallant" userId="25997235-6328-4fee-8f84-6a87050bf096" providerId="ADAL" clId="{69DEB26F-73AF-4510-8414-80BD9769E871}" dt="2026-08-28T13:09:37.741" v="17" actId="6264"/>
          <ac:spMkLst>
            <pc:docMk/>
            <pc:sldMk cId="554847321" sldId="352"/>
            <ac:spMk id="4" creationId="{4D506441-3E0B-7ABE-FE18-02F942035663}"/>
          </ac:spMkLst>
        </pc:spChg>
        <pc:spChg chg="add del mod">
          <ac:chgData name="Jeff Gallant" userId="25997235-6328-4fee-8f84-6a87050bf096" providerId="ADAL" clId="{69DEB26F-73AF-4510-8414-80BD9769E871}" dt="2026-08-28T13:09:37.741" v="17" actId="6264"/>
          <ac:spMkLst>
            <pc:docMk/>
            <pc:sldMk cId="554847321" sldId="352"/>
            <ac:spMk id="5" creationId="{B791AAE9-C0AB-4410-08FB-4FD3C1A6D36E}"/>
          </ac:spMkLst>
        </pc:spChg>
        <pc:spChg chg="del">
          <ac:chgData name="Jeff Gallant" userId="25997235-6328-4fee-8f84-6a87050bf096" providerId="ADAL" clId="{69DEB26F-73AF-4510-8414-80BD9769E871}" dt="2026-08-28T13:09:37.741" v="17" actId="6264"/>
          <ac:spMkLst>
            <pc:docMk/>
            <pc:sldMk cId="554847321" sldId="352"/>
            <ac:spMk id="17" creationId="{5DB23C2B-2054-4D8B-9E98-9190F8E05EAD}"/>
          </ac:spMkLst>
        </pc:spChg>
        <pc:spChg chg="del">
          <ac:chgData name="Jeff Gallant" userId="25997235-6328-4fee-8f84-6a87050bf096" providerId="ADAL" clId="{69DEB26F-73AF-4510-8414-80BD9769E871}" dt="2026-08-28T13:09:37.741" v="17" actId="6264"/>
          <ac:spMkLst>
            <pc:docMk/>
            <pc:sldMk cId="554847321" sldId="352"/>
            <ac:spMk id="19" creationId="{8797B5BC-9873-45F9-97D6-298FB5AF08FF}"/>
          </ac:spMkLst>
        </pc:spChg>
        <pc:spChg chg="del">
          <ac:chgData name="Jeff Gallant" userId="25997235-6328-4fee-8f84-6a87050bf096" providerId="ADAL" clId="{69DEB26F-73AF-4510-8414-80BD9769E871}" dt="2026-08-28T13:09:37.741" v="17" actId="6264"/>
          <ac:spMkLst>
            <pc:docMk/>
            <pc:sldMk cId="554847321" sldId="352"/>
            <ac:spMk id="21" creationId="{665C2FCD-09A4-4B4B-AA73-F330DFE91799}"/>
          </ac:spMkLst>
        </pc:spChg>
      </pc:sldChg>
      <pc:sldChg chg="del">
        <pc:chgData name="Jeff Gallant" userId="25997235-6328-4fee-8f84-6a87050bf096" providerId="ADAL" clId="{69DEB26F-73AF-4510-8414-80BD9769E871}" dt="2026-08-28T13:19:32.451" v="372" actId="2696"/>
        <pc:sldMkLst>
          <pc:docMk/>
          <pc:sldMk cId="1476658046" sldId="353"/>
        </pc:sldMkLst>
      </pc:sldChg>
      <pc:sldChg chg="del">
        <pc:chgData name="Jeff Gallant" userId="25997235-6328-4fee-8f84-6a87050bf096" providerId="ADAL" clId="{69DEB26F-73AF-4510-8414-80BD9769E871}" dt="2026-08-28T13:19:32.451" v="372" actId="2696"/>
        <pc:sldMkLst>
          <pc:docMk/>
          <pc:sldMk cId="4094165863" sldId="354"/>
        </pc:sldMkLst>
      </pc:sldChg>
      <pc:sldChg chg="del">
        <pc:chgData name="Jeff Gallant" userId="25997235-6328-4fee-8f84-6a87050bf096" providerId="ADAL" clId="{69DEB26F-73AF-4510-8414-80BD9769E871}" dt="2026-08-28T13:19:32.451" v="372" actId="2696"/>
        <pc:sldMkLst>
          <pc:docMk/>
          <pc:sldMk cId="3392825451" sldId="355"/>
        </pc:sldMkLst>
      </pc:sldChg>
      <pc:sldChg chg="addSp delSp modSp mod delDesignElem chgLayout">
        <pc:chgData name="Jeff Gallant" userId="25997235-6328-4fee-8f84-6a87050bf096" providerId="ADAL" clId="{69DEB26F-73AF-4510-8414-80BD9769E871}" dt="2026-08-28T13:38:25.185" v="725" actId="207"/>
        <pc:sldMkLst>
          <pc:docMk/>
          <pc:sldMk cId="2498990929" sldId="356"/>
        </pc:sldMkLst>
        <pc:spChg chg="mod ord">
          <ac:chgData name="Jeff Gallant" userId="25997235-6328-4fee-8f84-6a87050bf096" providerId="ADAL" clId="{69DEB26F-73AF-4510-8414-80BD9769E871}" dt="2026-08-28T13:33:46.081" v="551" actId="14100"/>
          <ac:spMkLst>
            <pc:docMk/>
            <pc:sldMk cId="2498990929" sldId="356"/>
            <ac:spMk id="2" creationId="{00000000-0000-0000-0000-000000000000}"/>
          </ac:spMkLst>
        </pc:spChg>
        <pc:spChg chg="mod ord">
          <ac:chgData name="Jeff Gallant" userId="25997235-6328-4fee-8f84-6a87050bf096" providerId="ADAL" clId="{69DEB26F-73AF-4510-8414-80BD9769E871}" dt="2026-08-28T13:38:25.185" v="725" actId="207"/>
          <ac:spMkLst>
            <pc:docMk/>
            <pc:sldMk cId="2498990929" sldId="356"/>
            <ac:spMk id="3" creationId="{00000000-0000-0000-0000-000000000000}"/>
          </ac:spMkLst>
        </pc:spChg>
        <pc:spChg chg="add del mod">
          <ac:chgData name="Jeff Gallant" userId="25997235-6328-4fee-8f84-6a87050bf096" providerId="ADAL" clId="{69DEB26F-73AF-4510-8414-80BD9769E871}" dt="2026-08-28T13:09:37.741" v="17" actId="6264"/>
          <ac:spMkLst>
            <pc:docMk/>
            <pc:sldMk cId="2498990929" sldId="356"/>
            <ac:spMk id="4" creationId="{A6494BB3-CB34-7534-4784-A8384E70AF07}"/>
          </ac:spMkLst>
        </pc:spChg>
        <pc:spChg chg="add del mod">
          <ac:chgData name="Jeff Gallant" userId="25997235-6328-4fee-8f84-6a87050bf096" providerId="ADAL" clId="{69DEB26F-73AF-4510-8414-80BD9769E871}" dt="2026-08-28T13:09:37.741" v="17" actId="6264"/>
          <ac:spMkLst>
            <pc:docMk/>
            <pc:sldMk cId="2498990929" sldId="356"/>
            <ac:spMk id="5" creationId="{11CC2B45-9F2C-FAD0-EBC8-523A2CD5A47E}"/>
          </ac:spMkLst>
        </pc:spChg>
        <pc:spChg chg="del">
          <ac:chgData name="Jeff Gallant" userId="25997235-6328-4fee-8f84-6a87050bf096" providerId="ADAL" clId="{69DEB26F-73AF-4510-8414-80BD9769E871}" dt="2026-08-28T13:09:37.741" v="17" actId="6264"/>
          <ac:spMkLst>
            <pc:docMk/>
            <pc:sldMk cId="2498990929" sldId="356"/>
            <ac:spMk id="7" creationId="{5DB23C2B-2054-4D8B-9E98-9190F8E05EAD}"/>
          </ac:spMkLst>
        </pc:spChg>
        <pc:spChg chg="del">
          <ac:chgData name="Jeff Gallant" userId="25997235-6328-4fee-8f84-6a87050bf096" providerId="ADAL" clId="{69DEB26F-73AF-4510-8414-80BD9769E871}" dt="2026-08-28T13:09:37.741" v="17" actId="6264"/>
          <ac:spMkLst>
            <pc:docMk/>
            <pc:sldMk cId="2498990929" sldId="356"/>
            <ac:spMk id="9" creationId="{8797B5BC-9873-45F9-97D6-298FB5AF08FF}"/>
          </ac:spMkLst>
        </pc:spChg>
        <pc:spChg chg="del">
          <ac:chgData name="Jeff Gallant" userId="25997235-6328-4fee-8f84-6a87050bf096" providerId="ADAL" clId="{69DEB26F-73AF-4510-8414-80BD9769E871}" dt="2026-08-28T13:09:37.741" v="17" actId="6264"/>
          <ac:spMkLst>
            <pc:docMk/>
            <pc:sldMk cId="2498990929" sldId="356"/>
            <ac:spMk id="11" creationId="{665C2FCD-09A4-4B4B-AA73-F330DFE91799}"/>
          </ac:spMkLst>
        </pc:spChg>
      </pc:sldChg>
      <pc:sldChg chg="addSp delSp modSp mod ord setBg setClrOvrMap delDesignElem chgLayout">
        <pc:chgData name="Jeff Gallant" userId="25997235-6328-4fee-8f84-6a87050bf096" providerId="ADAL" clId="{69DEB26F-73AF-4510-8414-80BD9769E871}" dt="2026-08-28T13:20:16.420" v="374"/>
        <pc:sldMkLst>
          <pc:docMk/>
          <pc:sldMk cId="4068929272" sldId="357"/>
        </pc:sldMkLst>
        <pc:spChg chg="mod ord">
          <ac:chgData name="Jeff Gallant" userId="25997235-6328-4fee-8f84-6a87050bf096" providerId="ADAL" clId="{69DEB26F-73AF-4510-8414-80BD9769E871}" dt="2026-08-28T13:20:16.420" v="374"/>
          <ac:spMkLst>
            <pc:docMk/>
            <pc:sldMk cId="4068929272" sldId="357"/>
            <ac:spMk id="2" creationId="{5EDE986C-D1BF-D76F-7D8E-2C37282E9E69}"/>
          </ac:spMkLst>
        </pc:spChg>
        <pc:spChg chg="mod ord">
          <ac:chgData name="Jeff Gallant" userId="25997235-6328-4fee-8f84-6a87050bf096" providerId="ADAL" clId="{69DEB26F-73AF-4510-8414-80BD9769E871}" dt="2026-08-28T13:20:16.420" v="374"/>
          <ac:spMkLst>
            <pc:docMk/>
            <pc:sldMk cId="4068929272" sldId="357"/>
            <ac:spMk id="3" creationId="{7B65EEF0-DC29-DAA9-081D-A76B7E725EE4}"/>
          </ac:spMkLst>
        </pc:spChg>
        <pc:spChg chg="add del mod">
          <ac:chgData name="Jeff Gallant" userId="25997235-6328-4fee-8f84-6a87050bf096" providerId="ADAL" clId="{69DEB26F-73AF-4510-8414-80BD9769E871}" dt="2026-08-28T13:09:37.741" v="17" actId="6264"/>
          <ac:spMkLst>
            <pc:docMk/>
            <pc:sldMk cId="4068929272" sldId="357"/>
            <ac:spMk id="4" creationId="{DD6F0EA1-C3D8-DE89-F3B7-C598F74446BA}"/>
          </ac:spMkLst>
        </pc:spChg>
        <pc:spChg chg="add del">
          <ac:chgData name="Jeff Gallant" userId="25997235-6328-4fee-8f84-6a87050bf096" providerId="ADAL" clId="{69DEB26F-73AF-4510-8414-80BD9769E871}" dt="2026-08-28T13:09:37.741" v="17" actId="6264"/>
          <ac:spMkLst>
            <pc:docMk/>
            <pc:sldMk cId="4068929272" sldId="357"/>
            <ac:spMk id="5" creationId="{80516254-1D9F-4F3A-9870-3A3280BE2BFE}"/>
          </ac:spMkLst>
        </pc:spChg>
        <pc:spChg chg="add del">
          <ac:chgData name="Jeff Gallant" userId="25997235-6328-4fee-8f84-6a87050bf096" providerId="ADAL" clId="{69DEB26F-73AF-4510-8414-80BD9769E871}" dt="2026-08-28T13:09:37.741" v="17" actId="6264"/>
          <ac:spMkLst>
            <pc:docMk/>
            <pc:sldMk cId="4068929272" sldId="357"/>
            <ac:spMk id="6" creationId="{FC14672B-27A5-4CDA-ABAF-5E4CF4B41C23}"/>
          </ac:spMkLst>
        </pc:spChg>
        <pc:spChg chg="del">
          <ac:chgData name="Jeff Gallant" userId="25997235-6328-4fee-8f84-6a87050bf096" providerId="ADAL" clId="{69DEB26F-73AF-4510-8414-80BD9769E871}" dt="2026-08-28T13:06:06.627" v="0" actId="700"/>
          <ac:spMkLst>
            <pc:docMk/>
            <pc:sldMk cId="4068929272" sldId="357"/>
            <ac:spMk id="8" creationId="{5DB23C2B-2054-4D8B-9E98-9190F8E05EAD}"/>
          </ac:spMkLst>
        </pc:spChg>
        <pc:spChg chg="add del mod">
          <ac:chgData name="Jeff Gallant" userId="25997235-6328-4fee-8f84-6a87050bf096" providerId="ADAL" clId="{69DEB26F-73AF-4510-8414-80BD9769E871}" dt="2026-08-28T13:09:37.741" v="17" actId="6264"/>
          <ac:spMkLst>
            <pc:docMk/>
            <pc:sldMk cId="4068929272" sldId="357"/>
            <ac:spMk id="9" creationId="{D083DDA1-F276-CBDA-B5D2-145C7B224B3B}"/>
          </ac:spMkLst>
        </pc:spChg>
        <pc:spChg chg="del">
          <ac:chgData name="Jeff Gallant" userId="25997235-6328-4fee-8f84-6a87050bf096" providerId="ADAL" clId="{69DEB26F-73AF-4510-8414-80BD9769E871}" dt="2026-08-28T13:06:06.627" v="0" actId="700"/>
          <ac:spMkLst>
            <pc:docMk/>
            <pc:sldMk cId="4068929272" sldId="357"/>
            <ac:spMk id="10" creationId="{8797B5BC-9873-45F9-97D6-298FB5AF08FF}"/>
          </ac:spMkLst>
        </pc:spChg>
        <pc:spChg chg="add del mod">
          <ac:chgData name="Jeff Gallant" userId="25997235-6328-4fee-8f84-6a87050bf096" providerId="ADAL" clId="{69DEB26F-73AF-4510-8414-80BD9769E871}" dt="2026-08-28T13:10:01.366" v="23" actId="6264"/>
          <ac:spMkLst>
            <pc:docMk/>
            <pc:sldMk cId="4068929272" sldId="357"/>
            <ac:spMk id="11" creationId="{BC12182B-1556-D8B7-CADD-8818295FA2B8}"/>
          </ac:spMkLst>
        </pc:spChg>
        <pc:spChg chg="del">
          <ac:chgData name="Jeff Gallant" userId="25997235-6328-4fee-8f84-6a87050bf096" providerId="ADAL" clId="{69DEB26F-73AF-4510-8414-80BD9769E871}" dt="2026-08-28T13:06:06.627" v="0" actId="700"/>
          <ac:spMkLst>
            <pc:docMk/>
            <pc:sldMk cId="4068929272" sldId="357"/>
            <ac:spMk id="12" creationId="{665C2FCD-09A4-4B4B-AA73-F330DFE91799}"/>
          </ac:spMkLst>
        </pc:spChg>
        <pc:spChg chg="add del mod">
          <ac:chgData name="Jeff Gallant" userId="25997235-6328-4fee-8f84-6a87050bf096" providerId="ADAL" clId="{69DEB26F-73AF-4510-8414-80BD9769E871}" dt="2026-08-28T13:10:01.366" v="23" actId="6264"/>
          <ac:spMkLst>
            <pc:docMk/>
            <pc:sldMk cId="4068929272" sldId="357"/>
            <ac:spMk id="13" creationId="{ADC7AD56-2835-67A9-879B-3E90F2CCEF95}"/>
          </ac:spMkLst>
        </pc:spChg>
        <pc:spChg chg="add del">
          <ac:chgData name="Jeff Gallant" userId="25997235-6328-4fee-8f84-6a87050bf096" providerId="ADAL" clId="{69DEB26F-73AF-4510-8414-80BD9769E871}" dt="2026-08-28T13:09:37.741" v="17" actId="6264"/>
          <ac:spMkLst>
            <pc:docMk/>
            <pc:sldMk cId="4068929272" sldId="357"/>
            <ac:spMk id="14" creationId="{9A206779-5C74-4555-94BC-5845C92EC3A8}"/>
          </ac:spMkLst>
        </pc:spChg>
        <pc:cxnChg chg="add del">
          <ac:chgData name="Jeff Gallant" userId="25997235-6328-4fee-8f84-6a87050bf096" providerId="ADAL" clId="{69DEB26F-73AF-4510-8414-80BD9769E871}" dt="2026-08-28T13:09:37.741" v="17" actId="6264"/>
          <ac:cxnSpMkLst>
            <pc:docMk/>
            <pc:sldMk cId="4068929272" sldId="357"/>
            <ac:cxnSpMk id="7" creationId="{8D89589C-2C90-4407-A995-05EC3DD7AB14}"/>
          </ac:cxnSpMkLst>
        </pc:cxnChg>
      </pc:sldChg>
      <pc:sldChg chg="addSp delSp modSp mod modClrScheme delDesignElem chgLayout">
        <pc:chgData name="Jeff Gallant" userId="25997235-6328-4fee-8f84-6a87050bf096" providerId="ADAL" clId="{69DEB26F-73AF-4510-8414-80BD9769E871}" dt="2026-08-28T14:31:54.943" v="4308" actId="14100"/>
        <pc:sldMkLst>
          <pc:docMk/>
          <pc:sldMk cId="2998737512" sldId="358"/>
        </pc:sldMkLst>
        <pc:spChg chg="add del mod">
          <ac:chgData name="Jeff Gallant" userId="25997235-6328-4fee-8f84-6a87050bf096" providerId="ADAL" clId="{69DEB26F-73AF-4510-8414-80BD9769E871}" dt="2026-08-28T13:09:37.741" v="17" actId="6264"/>
          <ac:spMkLst>
            <pc:docMk/>
            <pc:sldMk cId="2998737512" sldId="358"/>
            <ac:spMk id="2" creationId="{896FC04E-440B-52A5-BC40-2B215F954600}"/>
          </ac:spMkLst>
        </pc:spChg>
        <pc:spChg chg="add del mod ord">
          <ac:chgData name="Jeff Gallant" userId="25997235-6328-4fee-8f84-6a87050bf096" providerId="ADAL" clId="{69DEB26F-73AF-4510-8414-80BD9769E871}" dt="2026-08-28T13:33:16.658" v="549" actId="700"/>
          <ac:spMkLst>
            <pc:docMk/>
            <pc:sldMk cId="2998737512" sldId="358"/>
            <ac:spMk id="3" creationId="{D5A7D133-14DC-7AF3-1F01-0576C8A2CE95}"/>
          </ac:spMkLst>
        </pc:spChg>
        <pc:spChg chg="mod ord">
          <ac:chgData name="Jeff Gallant" userId="25997235-6328-4fee-8f84-6a87050bf096" providerId="ADAL" clId="{69DEB26F-73AF-4510-8414-80BD9769E871}" dt="2026-08-28T14:31:54.943" v="4308" actId="14100"/>
          <ac:spMkLst>
            <pc:docMk/>
            <pc:sldMk cId="2998737512" sldId="358"/>
            <ac:spMk id="4" creationId="{C6DFDA92-EFFB-E47B-CD71-54EF455F65A7}"/>
          </ac:spMkLst>
        </pc:spChg>
        <pc:spChg chg="del">
          <ac:chgData name="Jeff Gallant" userId="25997235-6328-4fee-8f84-6a87050bf096" providerId="ADAL" clId="{69DEB26F-73AF-4510-8414-80BD9769E871}" dt="2026-08-28T13:09:37.741" v="17" actId="6264"/>
          <ac:spMkLst>
            <pc:docMk/>
            <pc:sldMk cId="2998737512" sldId="358"/>
            <ac:spMk id="5" creationId="{52CB809D-8A3D-131F-53F4-8BC712BF9171}"/>
          </ac:spMkLst>
        </pc:spChg>
        <pc:spChg chg="del">
          <ac:chgData name="Jeff Gallant" userId="25997235-6328-4fee-8f84-6a87050bf096" providerId="ADAL" clId="{69DEB26F-73AF-4510-8414-80BD9769E871}" dt="2026-08-28T13:09:37.741" v="17" actId="6264"/>
          <ac:spMkLst>
            <pc:docMk/>
            <pc:sldMk cId="2998737512" sldId="358"/>
            <ac:spMk id="10" creationId="{C162DF2A-64D1-4AA9-BA42-8A4063EADE09}"/>
          </ac:spMkLst>
        </pc:spChg>
        <pc:spChg chg="del">
          <ac:chgData name="Jeff Gallant" userId="25997235-6328-4fee-8f84-6a87050bf096" providerId="ADAL" clId="{69DEB26F-73AF-4510-8414-80BD9769E871}" dt="2026-08-28T13:09:37.741" v="17" actId="6264"/>
          <ac:spMkLst>
            <pc:docMk/>
            <pc:sldMk cId="2998737512" sldId="358"/>
            <ac:spMk id="12" creationId="{5D7C1373-63AF-4A75-909E-990E05356670}"/>
          </ac:spMkLst>
        </pc:spChg>
        <pc:spChg chg="del">
          <ac:chgData name="Jeff Gallant" userId="25997235-6328-4fee-8f84-6a87050bf096" providerId="ADAL" clId="{69DEB26F-73AF-4510-8414-80BD9769E871}" dt="2026-08-28T13:09:37.741" v="17" actId="6264"/>
          <ac:spMkLst>
            <pc:docMk/>
            <pc:sldMk cId="2998737512" sldId="358"/>
            <ac:spMk id="14" creationId="{57F231E5-F402-49E1-82B4-C762909ED227}"/>
          </ac:spMkLst>
        </pc:spChg>
        <pc:spChg chg="del">
          <ac:chgData name="Jeff Gallant" userId="25997235-6328-4fee-8f84-6a87050bf096" providerId="ADAL" clId="{69DEB26F-73AF-4510-8414-80BD9769E871}" dt="2026-08-28T13:09:37.741" v="17" actId="6264"/>
          <ac:spMkLst>
            <pc:docMk/>
            <pc:sldMk cId="2998737512" sldId="358"/>
            <ac:spMk id="16" creationId="{6F0BA12B-74D1-4DB1-9A3F-C9BA27B81512}"/>
          </ac:spMkLst>
        </pc:spChg>
        <pc:spChg chg="del">
          <ac:chgData name="Jeff Gallant" userId="25997235-6328-4fee-8f84-6a87050bf096" providerId="ADAL" clId="{69DEB26F-73AF-4510-8414-80BD9769E871}" dt="2026-08-28T13:09:37.741" v="17" actId="6264"/>
          <ac:spMkLst>
            <pc:docMk/>
            <pc:sldMk cId="2998737512" sldId="358"/>
            <ac:spMk id="23" creationId="{515FCC40-AA93-4D3B-90D0-69BC824EAD47}"/>
          </ac:spMkLst>
        </pc:spChg>
      </pc:sldChg>
      <pc:sldChg chg="addSp delSp modSp del mod setBg delDesignElem chgLayout">
        <pc:chgData name="Jeff Gallant" userId="25997235-6328-4fee-8f84-6a87050bf096" providerId="ADAL" clId="{69DEB26F-73AF-4510-8414-80BD9769E871}" dt="2026-08-28T13:14:50.485" v="176" actId="47"/>
        <pc:sldMkLst>
          <pc:docMk/>
          <pc:sldMk cId="265495326" sldId="359"/>
        </pc:sldMkLst>
        <pc:spChg chg="mod ord">
          <ac:chgData name="Jeff Gallant" userId="25997235-6328-4fee-8f84-6a87050bf096" providerId="ADAL" clId="{69DEB26F-73AF-4510-8414-80BD9769E871}" dt="2026-08-28T13:12:40.532" v="113" actId="700"/>
          <ac:spMkLst>
            <pc:docMk/>
            <pc:sldMk cId="265495326" sldId="359"/>
            <ac:spMk id="2" creationId="{98A6F8CE-46AA-00A5-A394-DDA8B1507B2C}"/>
          </ac:spMkLst>
        </pc:spChg>
        <pc:spChg chg="mod ord">
          <ac:chgData name="Jeff Gallant" userId="25997235-6328-4fee-8f84-6a87050bf096" providerId="ADAL" clId="{69DEB26F-73AF-4510-8414-80BD9769E871}" dt="2026-08-28T13:13:54.816" v="155" actId="207"/>
          <ac:spMkLst>
            <pc:docMk/>
            <pc:sldMk cId="265495326" sldId="359"/>
            <ac:spMk id="3" creationId="{7DEC414D-134D-EFE2-7BC8-29A446C7417E}"/>
          </ac:spMkLst>
        </pc:spChg>
        <pc:spChg chg="add del mod">
          <ac:chgData name="Jeff Gallant" userId="25997235-6328-4fee-8f84-6a87050bf096" providerId="ADAL" clId="{69DEB26F-73AF-4510-8414-80BD9769E871}" dt="2026-08-28T13:09:37.741" v="17" actId="6264"/>
          <ac:spMkLst>
            <pc:docMk/>
            <pc:sldMk cId="265495326" sldId="359"/>
            <ac:spMk id="4" creationId="{D274EA57-0294-13D0-86DF-6F45BAA6D584}"/>
          </ac:spMkLst>
        </pc:spChg>
        <pc:spChg chg="add del mod">
          <ac:chgData name="Jeff Gallant" userId="25997235-6328-4fee-8f84-6a87050bf096" providerId="ADAL" clId="{69DEB26F-73AF-4510-8414-80BD9769E871}" dt="2026-08-28T13:09:37.741" v="17" actId="6264"/>
          <ac:spMkLst>
            <pc:docMk/>
            <pc:sldMk cId="265495326" sldId="359"/>
            <ac:spMk id="5" creationId="{91D626E9-1132-E0F8-FDA4-E56B7C8566CF}"/>
          </ac:spMkLst>
        </pc:spChg>
        <pc:spChg chg="add del mod">
          <ac:chgData name="Jeff Gallant" userId="25997235-6328-4fee-8f84-6a87050bf096" providerId="ADAL" clId="{69DEB26F-73AF-4510-8414-80BD9769E871}" dt="2026-08-28T13:10:01.366" v="23" actId="6264"/>
          <ac:spMkLst>
            <pc:docMk/>
            <pc:sldMk cId="265495326" sldId="359"/>
            <ac:spMk id="6" creationId="{2F864212-1EA9-3330-D72B-83052F9A784A}"/>
          </ac:spMkLst>
        </pc:spChg>
        <pc:spChg chg="add del mod">
          <ac:chgData name="Jeff Gallant" userId="25997235-6328-4fee-8f84-6a87050bf096" providerId="ADAL" clId="{69DEB26F-73AF-4510-8414-80BD9769E871}" dt="2026-08-28T13:10:01.366" v="23" actId="6264"/>
          <ac:spMkLst>
            <pc:docMk/>
            <pc:sldMk cId="265495326" sldId="359"/>
            <ac:spMk id="7" creationId="{3812D1A0-C044-1610-8D73-030884DC0824}"/>
          </ac:spMkLst>
        </pc:spChg>
        <pc:spChg chg="del">
          <ac:chgData name="Jeff Gallant" userId="25997235-6328-4fee-8f84-6a87050bf096" providerId="ADAL" clId="{69DEB26F-73AF-4510-8414-80BD9769E871}" dt="2026-08-28T13:09:37.741" v="17" actId="6264"/>
          <ac:spMkLst>
            <pc:docMk/>
            <pc:sldMk cId="265495326" sldId="359"/>
            <ac:spMk id="8" creationId="{5DB23C2B-2054-4D8B-9E98-9190F8E05EAD}"/>
          </ac:spMkLst>
        </pc:spChg>
        <pc:spChg chg="add del mod">
          <ac:chgData name="Jeff Gallant" userId="25997235-6328-4fee-8f84-6a87050bf096" providerId="ADAL" clId="{69DEB26F-73AF-4510-8414-80BD9769E871}" dt="2026-08-28T13:13:53.284" v="152" actId="767"/>
          <ac:spMkLst>
            <pc:docMk/>
            <pc:sldMk cId="265495326" sldId="359"/>
            <ac:spMk id="9" creationId="{D663281C-4C30-04FD-2F79-D4460C392A45}"/>
          </ac:spMkLst>
        </pc:spChg>
        <pc:spChg chg="del">
          <ac:chgData name="Jeff Gallant" userId="25997235-6328-4fee-8f84-6a87050bf096" providerId="ADAL" clId="{69DEB26F-73AF-4510-8414-80BD9769E871}" dt="2026-08-28T13:09:37.741" v="17" actId="6264"/>
          <ac:spMkLst>
            <pc:docMk/>
            <pc:sldMk cId="265495326" sldId="359"/>
            <ac:spMk id="10" creationId="{8797B5BC-9873-45F9-97D6-298FB5AF08FF}"/>
          </ac:spMkLst>
        </pc:spChg>
        <pc:spChg chg="add del mod">
          <ac:chgData name="Jeff Gallant" userId="25997235-6328-4fee-8f84-6a87050bf096" providerId="ADAL" clId="{69DEB26F-73AF-4510-8414-80BD9769E871}" dt="2026-08-28T13:13:52.723" v="150" actId="767"/>
          <ac:spMkLst>
            <pc:docMk/>
            <pc:sldMk cId="265495326" sldId="359"/>
            <ac:spMk id="11" creationId="{E42E03DB-28AF-AB82-6AC0-30DC396FB2F3}"/>
          </ac:spMkLst>
        </pc:spChg>
        <pc:spChg chg="del">
          <ac:chgData name="Jeff Gallant" userId="25997235-6328-4fee-8f84-6a87050bf096" providerId="ADAL" clId="{69DEB26F-73AF-4510-8414-80BD9769E871}" dt="2026-08-28T13:09:37.741" v="17" actId="6264"/>
          <ac:spMkLst>
            <pc:docMk/>
            <pc:sldMk cId="265495326" sldId="359"/>
            <ac:spMk id="12" creationId="{665C2FCD-09A4-4B4B-AA73-F330DFE91799}"/>
          </ac:spMkLst>
        </pc:spChg>
        <pc:spChg chg="add del mod">
          <ac:chgData name="Jeff Gallant" userId="25997235-6328-4fee-8f84-6a87050bf096" providerId="ADAL" clId="{69DEB26F-73AF-4510-8414-80BD9769E871}" dt="2026-08-28T13:13:52.271" v="148" actId="767"/>
          <ac:spMkLst>
            <pc:docMk/>
            <pc:sldMk cId="265495326" sldId="359"/>
            <ac:spMk id="13" creationId="{A5C2AD93-DB75-65D1-1716-14BCB5D9F48E}"/>
          </ac:spMkLst>
        </pc:spChg>
        <pc:spChg chg="add del mod">
          <ac:chgData name="Jeff Gallant" userId="25997235-6328-4fee-8f84-6a87050bf096" providerId="ADAL" clId="{69DEB26F-73AF-4510-8414-80BD9769E871}" dt="2026-08-28T13:13:51.911" v="146" actId="767"/>
          <ac:spMkLst>
            <pc:docMk/>
            <pc:sldMk cId="265495326" sldId="359"/>
            <ac:spMk id="14" creationId="{BC0F1041-7FAB-F78F-70CA-C5C2FF10ED8B}"/>
          </ac:spMkLst>
        </pc:spChg>
        <pc:spChg chg="add del mod">
          <ac:chgData name="Jeff Gallant" userId="25997235-6328-4fee-8f84-6a87050bf096" providerId="ADAL" clId="{69DEB26F-73AF-4510-8414-80BD9769E871}" dt="2026-08-28T13:13:51.575" v="144" actId="767"/>
          <ac:spMkLst>
            <pc:docMk/>
            <pc:sldMk cId="265495326" sldId="359"/>
            <ac:spMk id="15" creationId="{FC22326D-698B-C6BE-2BD3-6D3A4C6F52F7}"/>
          </ac:spMkLst>
        </pc:spChg>
        <pc:spChg chg="add del mod">
          <ac:chgData name="Jeff Gallant" userId="25997235-6328-4fee-8f84-6a87050bf096" providerId="ADAL" clId="{69DEB26F-73AF-4510-8414-80BD9769E871}" dt="2026-08-28T13:13:51.193" v="142" actId="767"/>
          <ac:spMkLst>
            <pc:docMk/>
            <pc:sldMk cId="265495326" sldId="359"/>
            <ac:spMk id="16" creationId="{CADF3C16-BB65-EC58-7F20-53C796F3856F}"/>
          </ac:spMkLst>
        </pc:spChg>
        <pc:spChg chg="add del mod">
          <ac:chgData name="Jeff Gallant" userId="25997235-6328-4fee-8f84-6a87050bf096" providerId="ADAL" clId="{69DEB26F-73AF-4510-8414-80BD9769E871}" dt="2026-08-28T13:13:50.471" v="140" actId="767"/>
          <ac:spMkLst>
            <pc:docMk/>
            <pc:sldMk cId="265495326" sldId="359"/>
            <ac:spMk id="17" creationId="{129F6B3E-B606-B463-405F-E47507BBFAFD}"/>
          </ac:spMkLst>
        </pc:spChg>
      </pc:sldChg>
      <pc:sldChg chg="addSp delSp modSp mod delDesignElem chgLayout">
        <pc:chgData name="Jeff Gallant" userId="25997235-6328-4fee-8f84-6a87050bf096" providerId="ADAL" clId="{69DEB26F-73AF-4510-8414-80BD9769E871}" dt="2026-08-28T13:39:06.534" v="733" actId="12"/>
        <pc:sldMkLst>
          <pc:docMk/>
          <pc:sldMk cId="3361902554" sldId="360"/>
        </pc:sldMkLst>
        <pc:spChg chg="mod ord">
          <ac:chgData name="Jeff Gallant" userId="25997235-6328-4fee-8f84-6a87050bf096" providerId="ADAL" clId="{69DEB26F-73AF-4510-8414-80BD9769E871}" dt="2026-08-28T13:20:16.420" v="374"/>
          <ac:spMkLst>
            <pc:docMk/>
            <pc:sldMk cId="3361902554" sldId="360"/>
            <ac:spMk id="2" creationId="{A8228386-F427-7EC8-072F-3400197A03D9}"/>
          </ac:spMkLst>
        </pc:spChg>
        <pc:spChg chg="mod ord">
          <ac:chgData name="Jeff Gallant" userId="25997235-6328-4fee-8f84-6a87050bf096" providerId="ADAL" clId="{69DEB26F-73AF-4510-8414-80BD9769E871}" dt="2026-08-28T13:39:06.534" v="733" actId="12"/>
          <ac:spMkLst>
            <pc:docMk/>
            <pc:sldMk cId="3361902554" sldId="360"/>
            <ac:spMk id="3" creationId="{729E6208-739E-F4CD-B1A6-86DDF4868BB1}"/>
          </ac:spMkLst>
        </pc:spChg>
        <pc:spChg chg="add del mod">
          <ac:chgData name="Jeff Gallant" userId="25997235-6328-4fee-8f84-6a87050bf096" providerId="ADAL" clId="{69DEB26F-73AF-4510-8414-80BD9769E871}" dt="2026-08-28T13:09:37.741" v="17" actId="6264"/>
          <ac:spMkLst>
            <pc:docMk/>
            <pc:sldMk cId="3361902554" sldId="360"/>
            <ac:spMk id="4" creationId="{AC017FC3-875B-B4FD-FE26-6903E33A5ECE}"/>
          </ac:spMkLst>
        </pc:spChg>
        <pc:spChg chg="add del mod">
          <ac:chgData name="Jeff Gallant" userId="25997235-6328-4fee-8f84-6a87050bf096" providerId="ADAL" clId="{69DEB26F-73AF-4510-8414-80BD9769E871}" dt="2026-08-28T13:09:37.741" v="17" actId="6264"/>
          <ac:spMkLst>
            <pc:docMk/>
            <pc:sldMk cId="3361902554" sldId="360"/>
            <ac:spMk id="5" creationId="{EAEF56DE-2880-1462-24E2-D5FE43BF504C}"/>
          </ac:spMkLst>
        </pc:spChg>
        <pc:spChg chg="del">
          <ac:chgData name="Jeff Gallant" userId="25997235-6328-4fee-8f84-6a87050bf096" providerId="ADAL" clId="{69DEB26F-73AF-4510-8414-80BD9769E871}" dt="2026-08-28T13:09:37.741" v="17" actId="6264"/>
          <ac:spMkLst>
            <pc:docMk/>
            <pc:sldMk cId="3361902554" sldId="360"/>
            <ac:spMk id="8" creationId="{5DB23C2B-2054-4D8B-9E98-9190F8E05EAD}"/>
          </ac:spMkLst>
        </pc:spChg>
        <pc:spChg chg="del">
          <ac:chgData name="Jeff Gallant" userId="25997235-6328-4fee-8f84-6a87050bf096" providerId="ADAL" clId="{69DEB26F-73AF-4510-8414-80BD9769E871}" dt="2026-08-28T13:09:37.741" v="17" actId="6264"/>
          <ac:spMkLst>
            <pc:docMk/>
            <pc:sldMk cId="3361902554" sldId="360"/>
            <ac:spMk id="10" creationId="{8797B5BC-9873-45F9-97D6-298FB5AF08FF}"/>
          </ac:spMkLst>
        </pc:spChg>
        <pc:spChg chg="del">
          <ac:chgData name="Jeff Gallant" userId="25997235-6328-4fee-8f84-6a87050bf096" providerId="ADAL" clId="{69DEB26F-73AF-4510-8414-80BD9769E871}" dt="2026-08-28T13:09:37.741" v="17" actId="6264"/>
          <ac:spMkLst>
            <pc:docMk/>
            <pc:sldMk cId="3361902554" sldId="360"/>
            <ac:spMk id="12" creationId="{665C2FCD-09A4-4B4B-AA73-F330DFE91799}"/>
          </ac:spMkLst>
        </pc:spChg>
      </pc:sldChg>
      <pc:sldChg chg="addSp delSp modSp mod delDesignElem chgLayout">
        <pc:chgData name="Jeff Gallant" userId="25997235-6328-4fee-8f84-6a87050bf096" providerId="ADAL" clId="{69DEB26F-73AF-4510-8414-80BD9769E871}" dt="2026-08-28T14:22:19.754" v="3985" actId="20577"/>
        <pc:sldMkLst>
          <pc:docMk/>
          <pc:sldMk cId="677695900" sldId="361"/>
        </pc:sldMkLst>
        <pc:spChg chg="mod ord">
          <ac:chgData name="Jeff Gallant" userId="25997235-6328-4fee-8f84-6a87050bf096" providerId="ADAL" clId="{69DEB26F-73AF-4510-8414-80BD9769E871}" dt="2026-08-28T13:53:00.479" v="1550" actId="1076"/>
          <ac:spMkLst>
            <pc:docMk/>
            <pc:sldMk cId="677695900" sldId="361"/>
            <ac:spMk id="2" creationId="{30636320-CF0E-8807-BB50-0CC198434781}"/>
          </ac:spMkLst>
        </pc:spChg>
        <pc:spChg chg="mod ord">
          <ac:chgData name="Jeff Gallant" userId="25997235-6328-4fee-8f84-6a87050bf096" providerId="ADAL" clId="{69DEB26F-73AF-4510-8414-80BD9769E871}" dt="2026-08-28T14:22:19.754" v="3985" actId="20577"/>
          <ac:spMkLst>
            <pc:docMk/>
            <pc:sldMk cId="677695900" sldId="361"/>
            <ac:spMk id="3" creationId="{6B58A463-FDCC-FCAF-1679-4B937ADA7FCE}"/>
          </ac:spMkLst>
        </pc:spChg>
        <pc:spChg chg="add del mod">
          <ac:chgData name="Jeff Gallant" userId="25997235-6328-4fee-8f84-6a87050bf096" providerId="ADAL" clId="{69DEB26F-73AF-4510-8414-80BD9769E871}" dt="2026-08-28T13:09:37.741" v="17" actId="6264"/>
          <ac:spMkLst>
            <pc:docMk/>
            <pc:sldMk cId="677695900" sldId="361"/>
            <ac:spMk id="4" creationId="{98DFAE5A-57B6-494B-C30E-C7498B9C8B83}"/>
          </ac:spMkLst>
        </pc:spChg>
        <pc:spChg chg="add del mod">
          <ac:chgData name="Jeff Gallant" userId="25997235-6328-4fee-8f84-6a87050bf096" providerId="ADAL" clId="{69DEB26F-73AF-4510-8414-80BD9769E871}" dt="2026-08-28T13:09:37.741" v="17" actId="6264"/>
          <ac:spMkLst>
            <pc:docMk/>
            <pc:sldMk cId="677695900" sldId="361"/>
            <ac:spMk id="5" creationId="{660A592A-E858-90C1-8467-1E7FE176B05F}"/>
          </ac:spMkLst>
        </pc:spChg>
        <pc:spChg chg="del">
          <ac:chgData name="Jeff Gallant" userId="25997235-6328-4fee-8f84-6a87050bf096" providerId="ADAL" clId="{69DEB26F-73AF-4510-8414-80BD9769E871}" dt="2026-08-28T13:09:37.741" v="17" actId="6264"/>
          <ac:spMkLst>
            <pc:docMk/>
            <pc:sldMk cId="677695900" sldId="361"/>
            <ac:spMk id="8" creationId="{5DB23C2B-2054-4D8B-9E98-9190F8E05EAD}"/>
          </ac:spMkLst>
        </pc:spChg>
        <pc:spChg chg="del">
          <ac:chgData name="Jeff Gallant" userId="25997235-6328-4fee-8f84-6a87050bf096" providerId="ADAL" clId="{69DEB26F-73AF-4510-8414-80BD9769E871}" dt="2026-08-28T13:09:37.741" v="17" actId="6264"/>
          <ac:spMkLst>
            <pc:docMk/>
            <pc:sldMk cId="677695900" sldId="361"/>
            <ac:spMk id="10" creationId="{8797B5BC-9873-45F9-97D6-298FB5AF08FF}"/>
          </ac:spMkLst>
        </pc:spChg>
        <pc:spChg chg="del">
          <ac:chgData name="Jeff Gallant" userId="25997235-6328-4fee-8f84-6a87050bf096" providerId="ADAL" clId="{69DEB26F-73AF-4510-8414-80BD9769E871}" dt="2026-08-28T13:09:37.741" v="17" actId="6264"/>
          <ac:spMkLst>
            <pc:docMk/>
            <pc:sldMk cId="677695900" sldId="361"/>
            <ac:spMk id="12" creationId="{665C2FCD-09A4-4B4B-AA73-F330DFE91799}"/>
          </ac:spMkLst>
        </pc:spChg>
      </pc:sldChg>
      <pc:sldChg chg="addSp delSp modSp mod delDesignElem chgLayout">
        <pc:chgData name="Jeff Gallant" userId="25997235-6328-4fee-8f84-6a87050bf096" providerId="ADAL" clId="{69DEB26F-73AF-4510-8414-80BD9769E871}" dt="2026-08-28T14:18:01.316" v="3483" actId="12"/>
        <pc:sldMkLst>
          <pc:docMk/>
          <pc:sldMk cId="3626963496" sldId="362"/>
        </pc:sldMkLst>
        <pc:spChg chg="mod ord">
          <ac:chgData name="Jeff Gallant" userId="25997235-6328-4fee-8f84-6a87050bf096" providerId="ADAL" clId="{69DEB26F-73AF-4510-8414-80BD9769E871}" dt="2026-08-28T13:53:39.602" v="1604" actId="1076"/>
          <ac:spMkLst>
            <pc:docMk/>
            <pc:sldMk cId="3626963496" sldId="362"/>
            <ac:spMk id="2" creationId="{3A20452A-432C-5C50-9B3B-19A6CC935241}"/>
          </ac:spMkLst>
        </pc:spChg>
        <pc:spChg chg="mod ord">
          <ac:chgData name="Jeff Gallant" userId="25997235-6328-4fee-8f84-6a87050bf096" providerId="ADAL" clId="{69DEB26F-73AF-4510-8414-80BD9769E871}" dt="2026-08-28T14:18:01.316" v="3483" actId="12"/>
          <ac:spMkLst>
            <pc:docMk/>
            <pc:sldMk cId="3626963496" sldId="362"/>
            <ac:spMk id="3" creationId="{089963E3-03F0-485D-DD08-C5FE87EA70BD}"/>
          </ac:spMkLst>
        </pc:spChg>
        <pc:spChg chg="add del mod">
          <ac:chgData name="Jeff Gallant" userId="25997235-6328-4fee-8f84-6a87050bf096" providerId="ADAL" clId="{69DEB26F-73AF-4510-8414-80BD9769E871}" dt="2026-08-28T13:09:37.741" v="17" actId="6264"/>
          <ac:spMkLst>
            <pc:docMk/>
            <pc:sldMk cId="3626963496" sldId="362"/>
            <ac:spMk id="4" creationId="{0EBEED79-E134-8597-6BA6-80D338DA684F}"/>
          </ac:spMkLst>
        </pc:spChg>
        <pc:spChg chg="add del mod">
          <ac:chgData name="Jeff Gallant" userId="25997235-6328-4fee-8f84-6a87050bf096" providerId="ADAL" clId="{69DEB26F-73AF-4510-8414-80BD9769E871}" dt="2026-08-28T13:09:37.741" v="17" actId="6264"/>
          <ac:spMkLst>
            <pc:docMk/>
            <pc:sldMk cId="3626963496" sldId="362"/>
            <ac:spMk id="5" creationId="{72B8BEA2-6388-2868-0E62-2CD908D001BC}"/>
          </ac:spMkLst>
        </pc:spChg>
        <pc:spChg chg="del">
          <ac:chgData name="Jeff Gallant" userId="25997235-6328-4fee-8f84-6a87050bf096" providerId="ADAL" clId="{69DEB26F-73AF-4510-8414-80BD9769E871}" dt="2026-08-28T13:09:37.741" v="17" actId="6264"/>
          <ac:spMkLst>
            <pc:docMk/>
            <pc:sldMk cId="3626963496" sldId="362"/>
            <ac:spMk id="8" creationId="{5DB23C2B-2054-4D8B-9E98-9190F8E05EAD}"/>
          </ac:spMkLst>
        </pc:spChg>
        <pc:spChg chg="del">
          <ac:chgData name="Jeff Gallant" userId="25997235-6328-4fee-8f84-6a87050bf096" providerId="ADAL" clId="{69DEB26F-73AF-4510-8414-80BD9769E871}" dt="2026-08-28T13:09:37.741" v="17" actId="6264"/>
          <ac:spMkLst>
            <pc:docMk/>
            <pc:sldMk cId="3626963496" sldId="362"/>
            <ac:spMk id="10" creationId="{8797B5BC-9873-45F9-97D6-298FB5AF08FF}"/>
          </ac:spMkLst>
        </pc:spChg>
        <pc:spChg chg="del">
          <ac:chgData name="Jeff Gallant" userId="25997235-6328-4fee-8f84-6a87050bf096" providerId="ADAL" clId="{69DEB26F-73AF-4510-8414-80BD9769E871}" dt="2026-08-28T13:09:37.741" v="17" actId="6264"/>
          <ac:spMkLst>
            <pc:docMk/>
            <pc:sldMk cId="3626963496" sldId="362"/>
            <ac:spMk id="12" creationId="{665C2FCD-09A4-4B4B-AA73-F330DFE91799}"/>
          </ac:spMkLst>
        </pc:spChg>
      </pc:sldChg>
      <pc:sldChg chg="addSp delSp modSp mod delDesignElem chgLayout">
        <pc:chgData name="Jeff Gallant" userId="25997235-6328-4fee-8f84-6a87050bf096" providerId="ADAL" clId="{69DEB26F-73AF-4510-8414-80BD9769E871}" dt="2026-08-28T14:17:13.282" v="3464" actId="12"/>
        <pc:sldMkLst>
          <pc:docMk/>
          <pc:sldMk cId="397080886" sldId="363"/>
        </pc:sldMkLst>
        <pc:spChg chg="mod ord">
          <ac:chgData name="Jeff Gallant" userId="25997235-6328-4fee-8f84-6a87050bf096" providerId="ADAL" clId="{69DEB26F-73AF-4510-8414-80BD9769E871}" dt="2026-08-28T13:20:16.420" v="374"/>
          <ac:spMkLst>
            <pc:docMk/>
            <pc:sldMk cId="397080886" sldId="363"/>
            <ac:spMk id="2" creationId="{613BF2DA-B963-138F-87F3-7D3C3FEA8898}"/>
          </ac:spMkLst>
        </pc:spChg>
        <pc:spChg chg="mod ord">
          <ac:chgData name="Jeff Gallant" userId="25997235-6328-4fee-8f84-6a87050bf096" providerId="ADAL" clId="{69DEB26F-73AF-4510-8414-80BD9769E871}" dt="2026-08-28T14:17:13.282" v="3464" actId="12"/>
          <ac:spMkLst>
            <pc:docMk/>
            <pc:sldMk cId="397080886" sldId="363"/>
            <ac:spMk id="3" creationId="{7DF63FE3-7600-005B-B51A-F7A67A69F9A0}"/>
          </ac:spMkLst>
        </pc:spChg>
        <pc:spChg chg="add del mod">
          <ac:chgData name="Jeff Gallant" userId="25997235-6328-4fee-8f84-6a87050bf096" providerId="ADAL" clId="{69DEB26F-73AF-4510-8414-80BD9769E871}" dt="2026-08-28T13:09:37.741" v="17" actId="6264"/>
          <ac:spMkLst>
            <pc:docMk/>
            <pc:sldMk cId="397080886" sldId="363"/>
            <ac:spMk id="4" creationId="{1D2CDD52-0E32-9AFC-7B4C-843945EF3795}"/>
          </ac:spMkLst>
        </pc:spChg>
        <pc:spChg chg="add del mod">
          <ac:chgData name="Jeff Gallant" userId="25997235-6328-4fee-8f84-6a87050bf096" providerId="ADAL" clId="{69DEB26F-73AF-4510-8414-80BD9769E871}" dt="2026-08-28T13:09:37.741" v="17" actId="6264"/>
          <ac:spMkLst>
            <pc:docMk/>
            <pc:sldMk cId="397080886" sldId="363"/>
            <ac:spMk id="5" creationId="{443A4138-13C3-9CF2-4209-8AC4946E1B81}"/>
          </ac:spMkLst>
        </pc:spChg>
        <pc:spChg chg="del">
          <ac:chgData name="Jeff Gallant" userId="25997235-6328-4fee-8f84-6a87050bf096" providerId="ADAL" clId="{69DEB26F-73AF-4510-8414-80BD9769E871}" dt="2026-08-28T13:09:37.741" v="17" actId="6264"/>
          <ac:spMkLst>
            <pc:docMk/>
            <pc:sldMk cId="397080886" sldId="363"/>
            <ac:spMk id="17" creationId="{80516254-1D9F-4F3A-9870-3A3280BE2BFE}"/>
          </ac:spMkLst>
        </pc:spChg>
        <pc:spChg chg="del">
          <ac:chgData name="Jeff Gallant" userId="25997235-6328-4fee-8f84-6a87050bf096" providerId="ADAL" clId="{69DEB26F-73AF-4510-8414-80BD9769E871}" dt="2026-08-28T13:09:37.741" v="17" actId="6264"/>
          <ac:spMkLst>
            <pc:docMk/>
            <pc:sldMk cId="397080886" sldId="363"/>
            <ac:spMk id="19" creationId="{FC14672B-27A5-4CDA-ABAF-5E4CF4B41C23}"/>
          </ac:spMkLst>
        </pc:spChg>
        <pc:spChg chg="del">
          <ac:chgData name="Jeff Gallant" userId="25997235-6328-4fee-8f84-6a87050bf096" providerId="ADAL" clId="{69DEB26F-73AF-4510-8414-80BD9769E871}" dt="2026-08-28T13:09:37.741" v="17" actId="6264"/>
          <ac:spMkLst>
            <pc:docMk/>
            <pc:sldMk cId="397080886" sldId="363"/>
            <ac:spMk id="23" creationId="{9A206779-5C74-4555-94BC-5845C92EC3A8}"/>
          </ac:spMkLst>
        </pc:spChg>
        <pc:cxnChg chg="del">
          <ac:chgData name="Jeff Gallant" userId="25997235-6328-4fee-8f84-6a87050bf096" providerId="ADAL" clId="{69DEB26F-73AF-4510-8414-80BD9769E871}" dt="2026-08-28T13:09:37.741" v="17" actId="6264"/>
          <ac:cxnSpMkLst>
            <pc:docMk/>
            <pc:sldMk cId="397080886" sldId="363"/>
            <ac:cxnSpMk id="21" creationId="{8D89589C-2C90-4407-A995-05EC3DD7AB14}"/>
          </ac:cxnSpMkLst>
        </pc:cxnChg>
      </pc:sldChg>
      <pc:sldChg chg="addSp delSp modSp mod delDesignElem chgLayout">
        <pc:chgData name="Jeff Gallant" userId="25997235-6328-4fee-8f84-6a87050bf096" providerId="ADAL" clId="{69DEB26F-73AF-4510-8414-80BD9769E871}" dt="2026-08-28T14:29:11.295" v="4253" actId="20577"/>
        <pc:sldMkLst>
          <pc:docMk/>
          <pc:sldMk cId="3091919017" sldId="364"/>
        </pc:sldMkLst>
        <pc:spChg chg="mod ord">
          <ac:chgData name="Jeff Gallant" userId="25997235-6328-4fee-8f84-6a87050bf096" providerId="ADAL" clId="{69DEB26F-73AF-4510-8414-80BD9769E871}" dt="2026-08-28T13:53:18.834" v="1577" actId="1076"/>
          <ac:spMkLst>
            <pc:docMk/>
            <pc:sldMk cId="3091919017" sldId="364"/>
            <ac:spMk id="2" creationId="{79118256-55AF-3BD7-F154-180765A61D99}"/>
          </ac:spMkLst>
        </pc:spChg>
        <pc:spChg chg="mod ord">
          <ac:chgData name="Jeff Gallant" userId="25997235-6328-4fee-8f84-6a87050bf096" providerId="ADAL" clId="{69DEB26F-73AF-4510-8414-80BD9769E871}" dt="2026-08-28T14:29:11.295" v="4253" actId="20577"/>
          <ac:spMkLst>
            <pc:docMk/>
            <pc:sldMk cId="3091919017" sldId="364"/>
            <ac:spMk id="3" creationId="{8EB52C4E-C18D-B3F2-5C8A-7705F952F05F}"/>
          </ac:spMkLst>
        </pc:spChg>
        <pc:spChg chg="add del mod">
          <ac:chgData name="Jeff Gallant" userId="25997235-6328-4fee-8f84-6a87050bf096" providerId="ADAL" clId="{69DEB26F-73AF-4510-8414-80BD9769E871}" dt="2026-08-28T13:09:37.741" v="17" actId="6264"/>
          <ac:spMkLst>
            <pc:docMk/>
            <pc:sldMk cId="3091919017" sldId="364"/>
            <ac:spMk id="4" creationId="{DC863A14-7269-08FD-BEEB-3E2B9ABF9AE3}"/>
          </ac:spMkLst>
        </pc:spChg>
        <pc:spChg chg="add del mod">
          <ac:chgData name="Jeff Gallant" userId="25997235-6328-4fee-8f84-6a87050bf096" providerId="ADAL" clId="{69DEB26F-73AF-4510-8414-80BD9769E871}" dt="2026-08-28T13:09:37.741" v="17" actId="6264"/>
          <ac:spMkLst>
            <pc:docMk/>
            <pc:sldMk cId="3091919017" sldId="364"/>
            <ac:spMk id="5" creationId="{EB687A8F-218F-2B6A-6A5E-C545352349A5}"/>
          </ac:spMkLst>
        </pc:spChg>
        <pc:spChg chg="del">
          <ac:chgData name="Jeff Gallant" userId="25997235-6328-4fee-8f84-6a87050bf096" providerId="ADAL" clId="{69DEB26F-73AF-4510-8414-80BD9769E871}" dt="2026-08-28T13:09:37.741" v="17" actId="6264"/>
          <ac:spMkLst>
            <pc:docMk/>
            <pc:sldMk cId="3091919017" sldId="364"/>
            <ac:spMk id="8" creationId="{5DB23C2B-2054-4D8B-9E98-9190F8E05EAD}"/>
          </ac:spMkLst>
        </pc:spChg>
        <pc:spChg chg="del">
          <ac:chgData name="Jeff Gallant" userId="25997235-6328-4fee-8f84-6a87050bf096" providerId="ADAL" clId="{69DEB26F-73AF-4510-8414-80BD9769E871}" dt="2026-08-28T13:09:37.741" v="17" actId="6264"/>
          <ac:spMkLst>
            <pc:docMk/>
            <pc:sldMk cId="3091919017" sldId="364"/>
            <ac:spMk id="10" creationId="{8797B5BC-9873-45F9-97D6-298FB5AF08FF}"/>
          </ac:spMkLst>
        </pc:spChg>
        <pc:spChg chg="del">
          <ac:chgData name="Jeff Gallant" userId="25997235-6328-4fee-8f84-6a87050bf096" providerId="ADAL" clId="{69DEB26F-73AF-4510-8414-80BD9769E871}" dt="2026-08-28T13:09:37.741" v="17" actId="6264"/>
          <ac:spMkLst>
            <pc:docMk/>
            <pc:sldMk cId="3091919017" sldId="364"/>
            <ac:spMk id="12" creationId="{665C2FCD-09A4-4B4B-AA73-F330DFE91799}"/>
          </ac:spMkLst>
        </pc:spChg>
      </pc:sldChg>
      <pc:sldChg chg="addSp delSp modSp mod ord delDesignElem chgLayout">
        <pc:chgData name="Jeff Gallant" userId="25997235-6328-4fee-8f84-6a87050bf096" providerId="ADAL" clId="{69DEB26F-73AF-4510-8414-80BD9769E871}" dt="2026-08-28T13:53:44.854" v="1606"/>
        <pc:sldMkLst>
          <pc:docMk/>
          <pc:sldMk cId="4119741599" sldId="365"/>
        </pc:sldMkLst>
        <pc:spChg chg="mod ord">
          <ac:chgData name="Jeff Gallant" userId="25997235-6328-4fee-8f84-6a87050bf096" providerId="ADAL" clId="{69DEB26F-73AF-4510-8414-80BD9769E871}" dt="2026-08-28T13:20:16.420" v="374"/>
          <ac:spMkLst>
            <pc:docMk/>
            <pc:sldMk cId="4119741599" sldId="365"/>
            <ac:spMk id="2" creationId="{65DC6031-8A81-8C0C-F375-2BB8CC9E0C15}"/>
          </ac:spMkLst>
        </pc:spChg>
        <pc:spChg chg="mod ord">
          <ac:chgData name="Jeff Gallant" userId="25997235-6328-4fee-8f84-6a87050bf096" providerId="ADAL" clId="{69DEB26F-73AF-4510-8414-80BD9769E871}" dt="2026-08-28T13:20:16.420" v="374"/>
          <ac:spMkLst>
            <pc:docMk/>
            <pc:sldMk cId="4119741599" sldId="365"/>
            <ac:spMk id="3" creationId="{BCFB87B3-1F2C-B8AE-B6BC-3A03F8D57849}"/>
          </ac:spMkLst>
        </pc:spChg>
        <pc:spChg chg="add del mod">
          <ac:chgData name="Jeff Gallant" userId="25997235-6328-4fee-8f84-6a87050bf096" providerId="ADAL" clId="{69DEB26F-73AF-4510-8414-80BD9769E871}" dt="2026-08-28T13:09:37.741" v="17" actId="6264"/>
          <ac:spMkLst>
            <pc:docMk/>
            <pc:sldMk cId="4119741599" sldId="365"/>
            <ac:spMk id="4" creationId="{98486640-6436-79C6-C320-FA391CEF3C1C}"/>
          </ac:spMkLst>
        </pc:spChg>
        <pc:spChg chg="add del mod">
          <ac:chgData name="Jeff Gallant" userId="25997235-6328-4fee-8f84-6a87050bf096" providerId="ADAL" clId="{69DEB26F-73AF-4510-8414-80BD9769E871}" dt="2026-08-28T13:09:37.741" v="17" actId="6264"/>
          <ac:spMkLst>
            <pc:docMk/>
            <pc:sldMk cId="4119741599" sldId="365"/>
            <ac:spMk id="5" creationId="{4BF70387-8075-0DB3-AD9C-FF041976FECA}"/>
          </ac:spMkLst>
        </pc:spChg>
        <pc:spChg chg="del">
          <ac:chgData name="Jeff Gallant" userId="25997235-6328-4fee-8f84-6a87050bf096" providerId="ADAL" clId="{69DEB26F-73AF-4510-8414-80BD9769E871}" dt="2026-08-28T13:09:37.741" v="17" actId="6264"/>
          <ac:spMkLst>
            <pc:docMk/>
            <pc:sldMk cId="4119741599" sldId="365"/>
            <ac:spMk id="8" creationId="{5DB23C2B-2054-4D8B-9E98-9190F8E05EAD}"/>
          </ac:spMkLst>
        </pc:spChg>
        <pc:spChg chg="del">
          <ac:chgData name="Jeff Gallant" userId="25997235-6328-4fee-8f84-6a87050bf096" providerId="ADAL" clId="{69DEB26F-73AF-4510-8414-80BD9769E871}" dt="2026-08-28T13:09:37.741" v="17" actId="6264"/>
          <ac:spMkLst>
            <pc:docMk/>
            <pc:sldMk cId="4119741599" sldId="365"/>
            <ac:spMk id="10" creationId="{8797B5BC-9873-45F9-97D6-298FB5AF08FF}"/>
          </ac:spMkLst>
        </pc:spChg>
        <pc:spChg chg="del">
          <ac:chgData name="Jeff Gallant" userId="25997235-6328-4fee-8f84-6a87050bf096" providerId="ADAL" clId="{69DEB26F-73AF-4510-8414-80BD9769E871}" dt="2026-08-28T13:09:37.741" v="17" actId="6264"/>
          <ac:spMkLst>
            <pc:docMk/>
            <pc:sldMk cId="4119741599" sldId="365"/>
            <ac:spMk id="12" creationId="{665C2FCD-09A4-4B4B-AA73-F330DFE91799}"/>
          </ac:spMkLst>
        </pc:spChg>
      </pc:sldChg>
      <pc:sldChg chg="addSp delSp modSp mod setBg modClrScheme delDesignElem chgLayout">
        <pc:chgData name="Jeff Gallant" userId="25997235-6328-4fee-8f84-6a87050bf096" providerId="ADAL" clId="{69DEB26F-73AF-4510-8414-80BD9769E871}" dt="2026-08-28T16:47:53.547" v="4473" actId="1076"/>
        <pc:sldMkLst>
          <pc:docMk/>
          <pc:sldMk cId="2159083582" sldId="366"/>
        </pc:sldMkLst>
        <pc:spChg chg="mod ord">
          <ac:chgData name="Jeff Gallant" userId="25997235-6328-4fee-8f84-6a87050bf096" providerId="ADAL" clId="{69DEB26F-73AF-4510-8414-80BD9769E871}" dt="2026-08-28T16:47:53.547" v="4473" actId="1076"/>
          <ac:spMkLst>
            <pc:docMk/>
            <pc:sldMk cId="2159083582" sldId="366"/>
            <ac:spMk id="2" creationId="{FD9AC835-CB51-3640-207C-D18898611574}"/>
          </ac:spMkLst>
        </pc:spChg>
        <pc:spChg chg="mod ord">
          <ac:chgData name="Jeff Gallant" userId="25997235-6328-4fee-8f84-6a87050bf096" providerId="ADAL" clId="{69DEB26F-73AF-4510-8414-80BD9769E871}" dt="2026-08-28T14:17:31.219" v="3465" actId="1076"/>
          <ac:spMkLst>
            <pc:docMk/>
            <pc:sldMk cId="2159083582" sldId="366"/>
            <ac:spMk id="3" creationId="{69424124-3710-AF4B-E854-7889D4AFB32B}"/>
          </ac:spMkLst>
        </pc:spChg>
        <pc:spChg chg="add del mod">
          <ac:chgData name="Jeff Gallant" userId="25997235-6328-4fee-8f84-6a87050bf096" providerId="ADAL" clId="{69DEB26F-73AF-4510-8414-80BD9769E871}" dt="2026-08-28T13:09:37.741" v="17" actId="6264"/>
          <ac:spMkLst>
            <pc:docMk/>
            <pc:sldMk cId="2159083582" sldId="366"/>
            <ac:spMk id="4" creationId="{08C27D85-008A-7142-3C92-34A8FE543E09}"/>
          </ac:spMkLst>
        </pc:spChg>
        <pc:spChg chg="add del mod">
          <ac:chgData name="Jeff Gallant" userId="25997235-6328-4fee-8f84-6a87050bf096" providerId="ADAL" clId="{69DEB26F-73AF-4510-8414-80BD9769E871}" dt="2026-08-28T13:09:37.741" v="17" actId="6264"/>
          <ac:spMkLst>
            <pc:docMk/>
            <pc:sldMk cId="2159083582" sldId="366"/>
            <ac:spMk id="5" creationId="{25FA2351-6638-89AD-3B1E-4F9059F5FBBF}"/>
          </ac:spMkLst>
        </pc:spChg>
        <pc:spChg chg="del">
          <ac:chgData name="Jeff Gallant" userId="25997235-6328-4fee-8f84-6a87050bf096" providerId="ADAL" clId="{69DEB26F-73AF-4510-8414-80BD9769E871}" dt="2026-08-28T13:09:37.741" v="17" actId="6264"/>
          <ac:spMkLst>
            <pc:docMk/>
            <pc:sldMk cId="2159083582" sldId="366"/>
            <ac:spMk id="8" creationId="{5DB23C2B-2054-4D8B-9E98-9190F8E05EAD}"/>
          </ac:spMkLst>
        </pc:spChg>
        <pc:spChg chg="del">
          <ac:chgData name="Jeff Gallant" userId="25997235-6328-4fee-8f84-6a87050bf096" providerId="ADAL" clId="{69DEB26F-73AF-4510-8414-80BD9769E871}" dt="2026-08-28T13:09:37.741" v="17" actId="6264"/>
          <ac:spMkLst>
            <pc:docMk/>
            <pc:sldMk cId="2159083582" sldId="366"/>
            <ac:spMk id="10" creationId="{8797B5BC-9873-45F9-97D6-298FB5AF08FF}"/>
          </ac:spMkLst>
        </pc:spChg>
        <pc:spChg chg="del">
          <ac:chgData name="Jeff Gallant" userId="25997235-6328-4fee-8f84-6a87050bf096" providerId="ADAL" clId="{69DEB26F-73AF-4510-8414-80BD9769E871}" dt="2026-08-28T13:09:37.741" v="17" actId="6264"/>
          <ac:spMkLst>
            <pc:docMk/>
            <pc:sldMk cId="2159083582" sldId="366"/>
            <ac:spMk id="12" creationId="{665C2FCD-09A4-4B4B-AA73-F330DFE91799}"/>
          </ac:spMkLst>
        </pc:spChg>
        <pc:picChg chg="add del">
          <ac:chgData name="Jeff Gallant" userId="25997235-6328-4fee-8f84-6a87050bf096" providerId="ADAL" clId="{69DEB26F-73AF-4510-8414-80BD9769E871}" dt="2026-08-28T13:55:21.666" v="1717" actId="26606"/>
          <ac:picMkLst>
            <pc:docMk/>
            <pc:sldMk cId="2159083582" sldId="366"/>
            <ac:picMk id="6" creationId="{B02A2B56-6C6A-4CE3-2BD0-DF9F9DFB7A1A}"/>
          </ac:picMkLst>
        </pc:picChg>
      </pc:sldChg>
      <pc:sldChg chg="addSp delSp modSp mod delDesignElem chgLayout">
        <pc:chgData name="Jeff Gallant" userId="25997235-6328-4fee-8f84-6a87050bf096" providerId="ADAL" clId="{69DEB26F-73AF-4510-8414-80BD9769E871}" dt="2026-08-28T16:47:34.944" v="4472" actId="20577"/>
        <pc:sldMkLst>
          <pc:docMk/>
          <pc:sldMk cId="2570637733" sldId="367"/>
        </pc:sldMkLst>
        <pc:spChg chg="mod ord">
          <ac:chgData name="Jeff Gallant" userId="25997235-6328-4fee-8f84-6a87050bf096" providerId="ADAL" clId="{69DEB26F-73AF-4510-8414-80BD9769E871}" dt="2026-08-28T16:47:14.305" v="4466" actId="1076"/>
          <ac:spMkLst>
            <pc:docMk/>
            <pc:sldMk cId="2570637733" sldId="367"/>
            <ac:spMk id="2" creationId="{1F8484B2-BADA-6C93-9319-82BFCF875F9D}"/>
          </ac:spMkLst>
        </pc:spChg>
        <pc:spChg chg="mod ord">
          <ac:chgData name="Jeff Gallant" userId="25997235-6328-4fee-8f84-6a87050bf096" providerId="ADAL" clId="{69DEB26F-73AF-4510-8414-80BD9769E871}" dt="2026-08-28T16:47:34.944" v="4472" actId="20577"/>
          <ac:spMkLst>
            <pc:docMk/>
            <pc:sldMk cId="2570637733" sldId="367"/>
            <ac:spMk id="3" creationId="{70F2CAC9-725D-C3FB-DA8A-AF2139D4F392}"/>
          </ac:spMkLst>
        </pc:spChg>
        <pc:spChg chg="add del mod">
          <ac:chgData name="Jeff Gallant" userId="25997235-6328-4fee-8f84-6a87050bf096" providerId="ADAL" clId="{69DEB26F-73AF-4510-8414-80BD9769E871}" dt="2026-08-28T13:09:37.741" v="17" actId="6264"/>
          <ac:spMkLst>
            <pc:docMk/>
            <pc:sldMk cId="2570637733" sldId="367"/>
            <ac:spMk id="4" creationId="{E6AA54AC-65D6-F269-CEAF-59DF8D74D55B}"/>
          </ac:spMkLst>
        </pc:spChg>
        <pc:spChg chg="add del mod">
          <ac:chgData name="Jeff Gallant" userId="25997235-6328-4fee-8f84-6a87050bf096" providerId="ADAL" clId="{69DEB26F-73AF-4510-8414-80BD9769E871}" dt="2026-08-28T13:09:37.741" v="17" actId="6264"/>
          <ac:spMkLst>
            <pc:docMk/>
            <pc:sldMk cId="2570637733" sldId="367"/>
            <ac:spMk id="5" creationId="{73EB8ACA-0E90-3792-C806-60916F8AB380}"/>
          </ac:spMkLst>
        </pc:spChg>
        <pc:spChg chg="del">
          <ac:chgData name="Jeff Gallant" userId="25997235-6328-4fee-8f84-6a87050bf096" providerId="ADAL" clId="{69DEB26F-73AF-4510-8414-80BD9769E871}" dt="2026-08-28T13:09:37.741" v="17" actId="6264"/>
          <ac:spMkLst>
            <pc:docMk/>
            <pc:sldMk cId="2570637733" sldId="367"/>
            <ac:spMk id="8" creationId="{80516254-1D9F-4F3A-9870-3A3280BE2BFE}"/>
          </ac:spMkLst>
        </pc:spChg>
        <pc:spChg chg="del">
          <ac:chgData name="Jeff Gallant" userId="25997235-6328-4fee-8f84-6a87050bf096" providerId="ADAL" clId="{69DEB26F-73AF-4510-8414-80BD9769E871}" dt="2026-08-28T13:09:37.741" v="17" actId="6264"/>
          <ac:spMkLst>
            <pc:docMk/>
            <pc:sldMk cId="2570637733" sldId="367"/>
            <ac:spMk id="10" creationId="{FC14672B-27A5-4CDA-ABAF-5E4CF4B41C23}"/>
          </ac:spMkLst>
        </pc:spChg>
        <pc:spChg chg="del">
          <ac:chgData name="Jeff Gallant" userId="25997235-6328-4fee-8f84-6a87050bf096" providerId="ADAL" clId="{69DEB26F-73AF-4510-8414-80BD9769E871}" dt="2026-08-28T13:09:37.741" v="17" actId="6264"/>
          <ac:spMkLst>
            <pc:docMk/>
            <pc:sldMk cId="2570637733" sldId="367"/>
            <ac:spMk id="14" creationId="{9A206779-5C74-4555-94BC-5845C92EC3A8}"/>
          </ac:spMkLst>
        </pc:spChg>
        <pc:cxnChg chg="del">
          <ac:chgData name="Jeff Gallant" userId="25997235-6328-4fee-8f84-6a87050bf096" providerId="ADAL" clId="{69DEB26F-73AF-4510-8414-80BD9769E871}" dt="2026-08-28T13:09:37.741" v="17" actId="6264"/>
          <ac:cxnSpMkLst>
            <pc:docMk/>
            <pc:sldMk cId="2570637733" sldId="367"/>
            <ac:cxnSpMk id="12" creationId="{8D89589C-2C90-4407-A995-05EC3DD7AB14}"/>
          </ac:cxnSpMkLst>
        </pc:cxnChg>
      </pc:sldChg>
      <pc:sldChg chg="addSp delSp modSp mod delDesignElem chgLayout">
        <pc:chgData name="Jeff Gallant" userId="25997235-6328-4fee-8f84-6a87050bf096" providerId="ADAL" clId="{69DEB26F-73AF-4510-8414-80BD9769E871}" dt="2026-08-28T16:47:00.810" v="4465" actId="20577"/>
        <pc:sldMkLst>
          <pc:docMk/>
          <pc:sldMk cId="1140532027" sldId="368"/>
        </pc:sldMkLst>
        <pc:spChg chg="mod ord">
          <ac:chgData name="Jeff Gallant" userId="25997235-6328-4fee-8f84-6a87050bf096" providerId="ADAL" clId="{69DEB26F-73AF-4510-8414-80BD9769E871}" dt="2026-08-28T14:08:12.168" v="2440" actId="20577"/>
          <ac:spMkLst>
            <pc:docMk/>
            <pc:sldMk cId="1140532027" sldId="368"/>
            <ac:spMk id="2" creationId="{F3977239-4120-35FF-A908-770F5E492478}"/>
          </ac:spMkLst>
        </pc:spChg>
        <pc:spChg chg="mod ord">
          <ac:chgData name="Jeff Gallant" userId="25997235-6328-4fee-8f84-6a87050bf096" providerId="ADAL" clId="{69DEB26F-73AF-4510-8414-80BD9769E871}" dt="2026-08-28T16:47:00.810" v="4465" actId="20577"/>
          <ac:spMkLst>
            <pc:docMk/>
            <pc:sldMk cId="1140532027" sldId="368"/>
            <ac:spMk id="3" creationId="{8ED3AF39-7C10-5E07-F8C4-A424A02A9622}"/>
          </ac:spMkLst>
        </pc:spChg>
        <pc:spChg chg="add del mod">
          <ac:chgData name="Jeff Gallant" userId="25997235-6328-4fee-8f84-6a87050bf096" providerId="ADAL" clId="{69DEB26F-73AF-4510-8414-80BD9769E871}" dt="2026-08-28T13:09:37.741" v="17" actId="6264"/>
          <ac:spMkLst>
            <pc:docMk/>
            <pc:sldMk cId="1140532027" sldId="368"/>
            <ac:spMk id="4" creationId="{76989485-B1D0-2E3A-97EB-BCC439483B9D}"/>
          </ac:spMkLst>
        </pc:spChg>
        <pc:spChg chg="del">
          <ac:chgData name="Jeff Gallant" userId="25997235-6328-4fee-8f84-6a87050bf096" providerId="ADAL" clId="{69DEB26F-73AF-4510-8414-80BD9769E871}" dt="2026-08-28T13:09:37.741" v="17" actId="6264"/>
          <ac:spMkLst>
            <pc:docMk/>
            <pc:sldMk cId="1140532027" sldId="368"/>
            <ac:spMk id="5" creationId="{80516254-1D9F-4F3A-9870-3A3280BE2BFE}"/>
          </ac:spMkLst>
        </pc:spChg>
        <pc:spChg chg="del">
          <ac:chgData name="Jeff Gallant" userId="25997235-6328-4fee-8f84-6a87050bf096" providerId="ADAL" clId="{69DEB26F-73AF-4510-8414-80BD9769E871}" dt="2026-08-28T13:09:37.741" v="17" actId="6264"/>
          <ac:spMkLst>
            <pc:docMk/>
            <pc:sldMk cId="1140532027" sldId="368"/>
            <ac:spMk id="6" creationId="{FC14672B-27A5-4CDA-ABAF-5E4CF4B41C23}"/>
          </ac:spMkLst>
        </pc:spChg>
        <pc:spChg chg="add del mod">
          <ac:chgData name="Jeff Gallant" userId="25997235-6328-4fee-8f84-6a87050bf096" providerId="ADAL" clId="{69DEB26F-73AF-4510-8414-80BD9769E871}" dt="2026-08-28T13:09:37.741" v="17" actId="6264"/>
          <ac:spMkLst>
            <pc:docMk/>
            <pc:sldMk cId="1140532027" sldId="368"/>
            <ac:spMk id="8" creationId="{7569D47A-EDE3-7A3F-1983-28DC5BB2B8B5}"/>
          </ac:spMkLst>
        </pc:spChg>
        <pc:spChg chg="del">
          <ac:chgData name="Jeff Gallant" userId="25997235-6328-4fee-8f84-6a87050bf096" providerId="ADAL" clId="{69DEB26F-73AF-4510-8414-80BD9769E871}" dt="2026-08-28T13:09:37.741" v="17" actId="6264"/>
          <ac:spMkLst>
            <pc:docMk/>
            <pc:sldMk cId="1140532027" sldId="368"/>
            <ac:spMk id="14" creationId="{9A206779-5C74-4555-94BC-5845C92EC3A8}"/>
          </ac:spMkLst>
        </pc:spChg>
        <pc:cxnChg chg="del">
          <ac:chgData name="Jeff Gallant" userId="25997235-6328-4fee-8f84-6a87050bf096" providerId="ADAL" clId="{69DEB26F-73AF-4510-8414-80BD9769E871}" dt="2026-08-28T13:09:37.741" v="17" actId="6264"/>
          <ac:cxnSpMkLst>
            <pc:docMk/>
            <pc:sldMk cId="1140532027" sldId="368"/>
            <ac:cxnSpMk id="7" creationId="{8D89589C-2C90-4407-A995-05EC3DD7AB14}"/>
          </ac:cxnSpMkLst>
        </pc:cxnChg>
      </pc:sldChg>
      <pc:sldChg chg="addSp delSp modSp mod delDesignElem chgLayout">
        <pc:chgData name="Jeff Gallant" userId="25997235-6328-4fee-8f84-6a87050bf096" providerId="ADAL" clId="{69DEB26F-73AF-4510-8414-80BD9769E871}" dt="2026-08-28T14:16:56.799" v="3463" actId="20577"/>
        <pc:sldMkLst>
          <pc:docMk/>
          <pc:sldMk cId="17801070" sldId="369"/>
        </pc:sldMkLst>
        <pc:spChg chg="mod ord">
          <ac:chgData name="Jeff Gallant" userId="25997235-6328-4fee-8f84-6a87050bf096" providerId="ADAL" clId="{69DEB26F-73AF-4510-8414-80BD9769E871}" dt="2026-08-28T13:20:16.420" v="374"/>
          <ac:spMkLst>
            <pc:docMk/>
            <pc:sldMk cId="17801070" sldId="369"/>
            <ac:spMk id="2" creationId="{DFB4DC44-E8E4-0816-5065-B7958CEA5BCF}"/>
          </ac:spMkLst>
        </pc:spChg>
        <pc:spChg chg="mod ord">
          <ac:chgData name="Jeff Gallant" userId="25997235-6328-4fee-8f84-6a87050bf096" providerId="ADAL" clId="{69DEB26F-73AF-4510-8414-80BD9769E871}" dt="2026-08-28T14:16:56.799" v="3463" actId="20577"/>
          <ac:spMkLst>
            <pc:docMk/>
            <pc:sldMk cId="17801070" sldId="369"/>
            <ac:spMk id="3" creationId="{B9D5AFA9-328F-4C7C-0C57-48EEBB60F10B}"/>
          </ac:spMkLst>
        </pc:spChg>
        <pc:spChg chg="add del mod">
          <ac:chgData name="Jeff Gallant" userId="25997235-6328-4fee-8f84-6a87050bf096" providerId="ADAL" clId="{69DEB26F-73AF-4510-8414-80BD9769E871}" dt="2026-08-28T13:09:37.741" v="17" actId="6264"/>
          <ac:spMkLst>
            <pc:docMk/>
            <pc:sldMk cId="17801070" sldId="369"/>
            <ac:spMk id="4" creationId="{B8D3B26A-0E84-3E2E-69FC-72961900966A}"/>
          </ac:spMkLst>
        </pc:spChg>
        <pc:spChg chg="add del mod">
          <ac:chgData name="Jeff Gallant" userId="25997235-6328-4fee-8f84-6a87050bf096" providerId="ADAL" clId="{69DEB26F-73AF-4510-8414-80BD9769E871}" dt="2026-08-28T13:09:37.741" v="17" actId="6264"/>
          <ac:spMkLst>
            <pc:docMk/>
            <pc:sldMk cId="17801070" sldId="369"/>
            <ac:spMk id="5" creationId="{00C3E16D-5CA9-2149-1055-EA098DF0CCF3}"/>
          </ac:spMkLst>
        </pc:spChg>
        <pc:spChg chg="del">
          <ac:chgData name="Jeff Gallant" userId="25997235-6328-4fee-8f84-6a87050bf096" providerId="ADAL" clId="{69DEB26F-73AF-4510-8414-80BD9769E871}" dt="2026-08-28T13:09:37.741" v="17" actId="6264"/>
          <ac:spMkLst>
            <pc:docMk/>
            <pc:sldMk cId="17801070" sldId="369"/>
            <ac:spMk id="8" creationId="{80516254-1D9F-4F3A-9870-3A3280BE2BFE}"/>
          </ac:spMkLst>
        </pc:spChg>
        <pc:spChg chg="del">
          <ac:chgData name="Jeff Gallant" userId="25997235-6328-4fee-8f84-6a87050bf096" providerId="ADAL" clId="{69DEB26F-73AF-4510-8414-80BD9769E871}" dt="2026-08-28T13:09:37.741" v="17" actId="6264"/>
          <ac:spMkLst>
            <pc:docMk/>
            <pc:sldMk cId="17801070" sldId="369"/>
            <ac:spMk id="10" creationId="{FC14672B-27A5-4CDA-ABAF-5E4CF4B41C23}"/>
          </ac:spMkLst>
        </pc:spChg>
        <pc:spChg chg="del">
          <ac:chgData name="Jeff Gallant" userId="25997235-6328-4fee-8f84-6a87050bf096" providerId="ADAL" clId="{69DEB26F-73AF-4510-8414-80BD9769E871}" dt="2026-08-28T13:09:37.741" v="17" actId="6264"/>
          <ac:spMkLst>
            <pc:docMk/>
            <pc:sldMk cId="17801070" sldId="369"/>
            <ac:spMk id="14" creationId="{9A206779-5C74-4555-94BC-5845C92EC3A8}"/>
          </ac:spMkLst>
        </pc:spChg>
        <pc:cxnChg chg="del">
          <ac:chgData name="Jeff Gallant" userId="25997235-6328-4fee-8f84-6a87050bf096" providerId="ADAL" clId="{69DEB26F-73AF-4510-8414-80BD9769E871}" dt="2026-08-28T13:09:37.741" v="17" actId="6264"/>
          <ac:cxnSpMkLst>
            <pc:docMk/>
            <pc:sldMk cId="17801070" sldId="369"/>
            <ac:cxnSpMk id="12" creationId="{8D89589C-2C90-4407-A995-05EC3DD7AB14}"/>
          </ac:cxnSpMkLst>
        </pc:cxnChg>
      </pc:sldChg>
      <pc:sldChg chg="addSp delSp modSp mod delDesignElem chgLayout">
        <pc:chgData name="Jeff Gallant" userId="25997235-6328-4fee-8f84-6a87050bf096" providerId="ADAL" clId="{69DEB26F-73AF-4510-8414-80BD9769E871}" dt="2026-08-28T13:40:35.287" v="781" actId="27636"/>
        <pc:sldMkLst>
          <pc:docMk/>
          <pc:sldMk cId="220753514" sldId="370"/>
        </pc:sldMkLst>
        <pc:spChg chg="mod ord">
          <ac:chgData name="Jeff Gallant" userId="25997235-6328-4fee-8f84-6a87050bf096" providerId="ADAL" clId="{69DEB26F-73AF-4510-8414-80BD9769E871}" dt="2026-08-28T13:20:16.420" v="374"/>
          <ac:spMkLst>
            <pc:docMk/>
            <pc:sldMk cId="220753514" sldId="370"/>
            <ac:spMk id="2" creationId="{BE8F2218-6CC0-1340-165D-EBA3A70C8C38}"/>
          </ac:spMkLst>
        </pc:spChg>
        <pc:spChg chg="mod ord">
          <ac:chgData name="Jeff Gallant" userId="25997235-6328-4fee-8f84-6a87050bf096" providerId="ADAL" clId="{69DEB26F-73AF-4510-8414-80BD9769E871}" dt="2026-08-28T13:40:35.287" v="781" actId="27636"/>
          <ac:spMkLst>
            <pc:docMk/>
            <pc:sldMk cId="220753514" sldId="370"/>
            <ac:spMk id="3" creationId="{37E2BC39-3A7C-75EE-A3CB-029082E9A69D}"/>
          </ac:spMkLst>
        </pc:spChg>
        <pc:spChg chg="add del mod">
          <ac:chgData name="Jeff Gallant" userId="25997235-6328-4fee-8f84-6a87050bf096" providerId="ADAL" clId="{69DEB26F-73AF-4510-8414-80BD9769E871}" dt="2026-08-28T13:09:37.741" v="17" actId="6264"/>
          <ac:spMkLst>
            <pc:docMk/>
            <pc:sldMk cId="220753514" sldId="370"/>
            <ac:spMk id="4" creationId="{9993BD9A-81BA-82D9-45DC-6057091CA3B8}"/>
          </ac:spMkLst>
        </pc:spChg>
        <pc:spChg chg="add del mod">
          <ac:chgData name="Jeff Gallant" userId="25997235-6328-4fee-8f84-6a87050bf096" providerId="ADAL" clId="{69DEB26F-73AF-4510-8414-80BD9769E871}" dt="2026-08-28T13:09:37.741" v="17" actId="6264"/>
          <ac:spMkLst>
            <pc:docMk/>
            <pc:sldMk cId="220753514" sldId="370"/>
            <ac:spMk id="5" creationId="{32A352B6-8EC0-A861-CD5A-B6C5EF3C2FC0}"/>
          </ac:spMkLst>
        </pc:spChg>
        <pc:spChg chg="del">
          <ac:chgData name="Jeff Gallant" userId="25997235-6328-4fee-8f84-6a87050bf096" providerId="ADAL" clId="{69DEB26F-73AF-4510-8414-80BD9769E871}" dt="2026-08-28T13:09:37.741" v="17" actId="6264"/>
          <ac:spMkLst>
            <pc:docMk/>
            <pc:sldMk cId="220753514" sldId="370"/>
            <ac:spMk id="8" creationId="{222DC793-5FE9-FCF5-49C6-CFFBB1B599FB}"/>
          </ac:spMkLst>
        </pc:spChg>
        <pc:spChg chg="del">
          <ac:chgData name="Jeff Gallant" userId="25997235-6328-4fee-8f84-6a87050bf096" providerId="ADAL" clId="{69DEB26F-73AF-4510-8414-80BD9769E871}" dt="2026-08-28T13:09:37.741" v="17" actId="6264"/>
          <ac:spMkLst>
            <pc:docMk/>
            <pc:sldMk cId="220753514" sldId="370"/>
            <ac:spMk id="10" creationId="{1D74AAD7-D83D-F2C0-50C3-C21EF63B152A}"/>
          </ac:spMkLst>
        </pc:spChg>
        <pc:spChg chg="del">
          <ac:chgData name="Jeff Gallant" userId="25997235-6328-4fee-8f84-6a87050bf096" providerId="ADAL" clId="{69DEB26F-73AF-4510-8414-80BD9769E871}" dt="2026-08-28T13:09:37.741" v="17" actId="6264"/>
          <ac:spMkLst>
            <pc:docMk/>
            <pc:sldMk cId="220753514" sldId="370"/>
            <ac:spMk id="12" creationId="{7DEE347A-404A-8AD9-228F-FEBFFA5F5DBE}"/>
          </ac:spMkLst>
        </pc:spChg>
      </pc:sldChg>
      <pc:sldChg chg="addSp delSp modSp mod modClrScheme delDesignElem chgLayout">
        <pc:chgData name="Jeff Gallant" userId="25997235-6328-4fee-8f84-6a87050bf096" providerId="ADAL" clId="{69DEB26F-73AF-4510-8414-80BD9769E871}" dt="2026-08-28T14:24:09.625" v="4044" actId="20577"/>
        <pc:sldMkLst>
          <pc:docMk/>
          <pc:sldMk cId="1538525378" sldId="371"/>
        </pc:sldMkLst>
        <pc:spChg chg="mod ord">
          <ac:chgData name="Jeff Gallant" userId="25997235-6328-4fee-8f84-6a87050bf096" providerId="ADAL" clId="{69DEB26F-73AF-4510-8414-80BD9769E871}" dt="2026-08-28T13:32:30.786" v="544" actId="700"/>
          <ac:spMkLst>
            <pc:docMk/>
            <pc:sldMk cId="1538525378" sldId="371"/>
            <ac:spMk id="2" creationId="{401CB947-5C08-CB30-68CF-59890ED89BA2}"/>
          </ac:spMkLst>
        </pc:spChg>
        <pc:spChg chg="mod ord">
          <ac:chgData name="Jeff Gallant" userId="25997235-6328-4fee-8f84-6a87050bf096" providerId="ADAL" clId="{69DEB26F-73AF-4510-8414-80BD9769E871}" dt="2026-08-28T14:24:09.625" v="4044" actId="20577"/>
          <ac:spMkLst>
            <pc:docMk/>
            <pc:sldMk cId="1538525378" sldId="371"/>
            <ac:spMk id="3" creationId="{7D0A1418-79E7-9146-0924-456633A4022B}"/>
          </ac:spMkLst>
        </pc:spChg>
        <pc:spChg chg="add del mod">
          <ac:chgData name="Jeff Gallant" userId="25997235-6328-4fee-8f84-6a87050bf096" providerId="ADAL" clId="{69DEB26F-73AF-4510-8414-80BD9769E871}" dt="2026-08-28T13:09:37.741" v="17" actId="6264"/>
          <ac:spMkLst>
            <pc:docMk/>
            <pc:sldMk cId="1538525378" sldId="371"/>
            <ac:spMk id="4" creationId="{C2AF555D-4716-43C1-F8EA-17213CBD4570}"/>
          </ac:spMkLst>
        </pc:spChg>
        <pc:spChg chg="add del mod">
          <ac:chgData name="Jeff Gallant" userId="25997235-6328-4fee-8f84-6a87050bf096" providerId="ADAL" clId="{69DEB26F-73AF-4510-8414-80BD9769E871}" dt="2026-08-28T13:09:37.741" v="17" actId="6264"/>
          <ac:spMkLst>
            <pc:docMk/>
            <pc:sldMk cId="1538525378" sldId="371"/>
            <ac:spMk id="5" creationId="{027AB091-95A2-0E77-9EC0-912317BF35BB}"/>
          </ac:spMkLst>
        </pc:spChg>
        <pc:spChg chg="add del mod">
          <ac:chgData name="Jeff Gallant" userId="25997235-6328-4fee-8f84-6a87050bf096" providerId="ADAL" clId="{69DEB26F-73AF-4510-8414-80BD9769E871}" dt="2026-08-28T13:10:01.366" v="23" actId="6264"/>
          <ac:spMkLst>
            <pc:docMk/>
            <pc:sldMk cId="1538525378" sldId="371"/>
            <ac:spMk id="6" creationId="{A28F7288-89B4-A653-34C1-94B3E82FEB35}"/>
          </ac:spMkLst>
        </pc:spChg>
        <pc:spChg chg="add del mod">
          <ac:chgData name="Jeff Gallant" userId="25997235-6328-4fee-8f84-6a87050bf096" providerId="ADAL" clId="{69DEB26F-73AF-4510-8414-80BD9769E871}" dt="2026-08-28T13:10:01.366" v="23" actId="6264"/>
          <ac:spMkLst>
            <pc:docMk/>
            <pc:sldMk cId="1538525378" sldId="371"/>
            <ac:spMk id="7" creationId="{B112C35F-7B4B-123E-753C-43E681E1F645}"/>
          </ac:spMkLst>
        </pc:spChg>
        <pc:spChg chg="del">
          <ac:chgData name="Jeff Gallant" userId="25997235-6328-4fee-8f84-6a87050bf096" providerId="ADAL" clId="{69DEB26F-73AF-4510-8414-80BD9769E871}" dt="2026-08-28T13:09:37.741" v="17" actId="6264"/>
          <ac:spMkLst>
            <pc:docMk/>
            <pc:sldMk cId="1538525378" sldId="371"/>
            <ac:spMk id="8" creationId="{29DC5A77-10C9-4ECF-B7EB-8D917F36A9EE}"/>
          </ac:spMkLst>
        </pc:spChg>
        <pc:spChg chg="del">
          <ac:chgData name="Jeff Gallant" userId="25997235-6328-4fee-8f84-6a87050bf096" providerId="ADAL" clId="{69DEB26F-73AF-4510-8414-80BD9769E871}" dt="2026-08-28T13:09:37.741" v="17" actId="6264"/>
          <ac:spMkLst>
            <pc:docMk/>
            <pc:sldMk cId="1538525378" sldId="371"/>
            <ac:spMk id="10" creationId="{2FFE28B5-FB16-49A9-B851-3C35FAC0CACB}"/>
          </ac:spMkLst>
        </pc:spChg>
        <pc:spChg chg="del">
          <ac:chgData name="Jeff Gallant" userId="25997235-6328-4fee-8f84-6a87050bf096" providerId="ADAL" clId="{69DEB26F-73AF-4510-8414-80BD9769E871}" dt="2026-08-28T13:09:37.741" v="17" actId="6264"/>
          <ac:spMkLst>
            <pc:docMk/>
            <pc:sldMk cId="1538525378" sldId="371"/>
            <ac:spMk id="12" creationId="{01014442-855A-4E0F-8D09-C314661A48B9}"/>
          </ac:spMkLst>
        </pc:spChg>
        <pc:spChg chg="del">
          <ac:chgData name="Jeff Gallant" userId="25997235-6328-4fee-8f84-6a87050bf096" providerId="ADAL" clId="{69DEB26F-73AF-4510-8414-80BD9769E871}" dt="2026-08-28T13:09:37.741" v="17" actId="6264"/>
          <ac:spMkLst>
            <pc:docMk/>
            <pc:sldMk cId="1538525378" sldId="371"/>
            <ac:spMk id="14" creationId="{9B1ABF09-86CF-414E-88A5-2B84CC7232A9}"/>
          </ac:spMkLst>
        </pc:spChg>
        <pc:spChg chg="del">
          <ac:chgData name="Jeff Gallant" userId="25997235-6328-4fee-8f84-6a87050bf096" providerId="ADAL" clId="{69DEB26F-73AF-4510-8414-80BD9769E871}" dt="2026-08-28T13:09:37.741" v="17" actId="6264"/>
          <ac:spMkLst>
            <pc:docMk/>
            <pc:sldMk cId="1538525378" sldId="371"/>
            <ac:spMk id="16" creationId="{3FE91770-CDBB-4D24-94E5-AD484F36CE87}"/>
          </ac:spMkLst>
        </pc:spChg>
      </pc:sldChg>
      <pc:sldChg chg="addSp delSp modSp mod delDesignElem chgLayout">
        <pc:chgData name="Jeff Gallant" userId="25997235-6328-4fee-8f84-6a87050bf096" providerId="ADAL" clId="{69DEB26F-73AF-4510-8414-80BD9769E871}" dt="2026-08-28T13:30:12.059" v="505" actId="27636"/>
        <pc:sldMkLst>
          <pc:docMk/>
          <pc:sldMk cId="4148951927" sldId="372"/>
        </pc:sldMkLst>
        <pc:spChg chg="mod ord">
          <ac:chgData name="Jeff Gallant" userId="25997235-6328-4fee-8f84-6a87050bf096" providerId="ADAL" clId="{69DEB26F-73AF-4510-8414-80BD9769E871}" dt="2026-08-28T13:20:16.420" v="374"/>
          <ac:spMkLst>
            <pc:docMk/>
            <pc:sldMk cId="4148951927" sldId="372"/>
            <ac:spMk id="2" creationId="{621EF1E2-AE88-3762-72B1-6594D5B5EE46}"/>
          </ac:spMkLst>
        </pc:spChg>
        <pc:spChg chg="mod ord">
          <ac:chgData name="Jeff Gallant" userId="25997235-6328-4fee-8f84-6a87050bf096" providerId="ADAL" clId="{69DEB26F-73AF-4510-8414-80BD9769E871}" dt="2026-08-28T13:30:12.059" v="505" actId="27636"/>
          <ac:spMkLst>
            <pc:docMk/>
            <pc:sldMk cId="4148951927" sldId="372"/>
            <ac:spMk id="3" creationId="{A7926DBE-4387-7EE2-F136-D69F4CB4711A}"/>
          </ac:spMkLst>
        </pc:spChg>
        <pc:spChg chg="add del mod">
          <ac:chgData name="Jeff Gallant" userId="25997235-6328-4fee-8f84-6a87050bf096" providerId="ADAL" clId="{69DEB26F-73AF-4510-8414-80BD9769E871}" dt="2026-08-28T13:09:37.741" v="17" actId="6264"/>
          <ac:spMkLst>
            <pc:docMk/>
            <pc:sldMk cId="4148951927" sldId="372"/>
            <ac:spMk id="4" creationId="{C0EB29D6-D971-CEFF-EDE3-682841885229}"/>
          </ac:spMkLst>
        </pc:spChg>
        <pc:spChg chg="del">
          <ac:chgData name="Jeff Gallant" userId="25997235-6328-4fee-8f84-6a87050bf096" providerId="ADAL" clId="{69DEB26F-73AF-4510-8414-80BD9769E871}" dt="2026-08-28T13:09:37.741" v="17" actId="6264"/>
          <ac:spMkLst>
            <pc:docMk/>
            <pc:sldMk cId="4148951927" sldId="372"/>
            <ac:spMk id="5" creationId="{5DB23C2B-2054-4D8B-9E98-9190F8E05EAD}"/>
          </ac:spMkLst>
        </pc:spChg>
        <pc:spChg chg="del">
          <ac:chgData name="Jeff Gallant" userId="25997235-6328-4fee-8f84-6a87050bf096" providerId="ADAL" clId="{69DEB26F-73AF-4510-8414-80BD9769E871}" dt="2026-08-28T13:09:37.741" v="17" actId="6264"/>
          <ac:spMkLst>
            <pc:docMk/>
            <pc:sldMk cId="4148951927" sldId="372"/>
            <ac:spMk id="6" creationId="{8797B5BC-9873-45F9-97D6-298FB5AF08FF}"/>
          </ac:spMkLst>
        </pc:spChg>
        <pc:spChg chg="del">
          <ac:chgData name="Jeff Gallant" userId="25997235-6328-4fee-8f84-6a87050bf096" providerId="ADAL" clId="{69DEB26F-73AF-4510-8414-80BD9769E871}" dt="2026-08-28T13:09:37.741" v="17" actId="6264"/>
          <ac:spMkLst>
            <pc:docMk/>
            <pc:sldMk cId="4148951927" sldId="372"/>
            <ac:spMk id="7" creationId="{665C2FCD-09A4-4B4B-AA73-F330DFE91799}"/>
          </ac:spMkLst>
        </pc:spChg>
        <pc:spChg chg="add del mod">
          <ac:chgData name="Jeff Gallant" userId="25997235-6328-4fee-8f84-6a87050bf096" providerId="ADAL" clId="{69DEB26F-73AF-4510-8414-80BD9769E871}" dt="2026-08-28T13:09:37.741" v="17" actId="6264"/>
          <ac:spMkLst>
            <pc:docMk/>
            <pc:sldMk cId="4148951927" sldId="372"/>
            <ac:spMk id="8" creationId="{C468684E-C56A-FF6C-2E11-A6D3C85EB72A}"/>
          </ac:spMkLst>
        </pc:spChg>
      </pc:sldChg>
      <pc:sldChg chg="addSp delSp modSp del mod setBg delDesignElem chgLayout">
        <pc:chgData name="Jeff Gallant" userId="25997235-6328-4fee-8f84-6a87050bf096" providerId="ADAL" clId="{69DEB26F-73AF-4510-8414-80BD9769E871}" dt="2026-08-28T13:16:27.803" v="226" actId="47"/>
        <pc:sldMkLst>
          <pc:docMk/>
          <pc:sldMk cId="1631120429" sldId="373"/>
        </pc:sldMkLst>
        <pc:spChg chg="mod ord">
          <ac:chgData name="Jeff Gallant" userId="25997235-6328-4fee-8f84-6a87050bf096" providerId="ADAL" clId="{69DEB26F-73AF-4510-8414-80BD9769E871}" dt="2026-08-28T13:10:01.366" v="23" actId="6264"/>
          <ac:spMkLst>
            <pc:docMk/>
            <pc:sldMk cId="1631120429" sldId="373"/>
            <ac:spMk id="2" creationId="{8792E049-996B-79B7-EC5C-4FB33AD7EAA3}"/>
          </ac:spMkLst>
        </pc:spChg>
        <pc:spChg chg="mod ord">
          <ac:chgData name="Jeff Gallant" userId="25997235-6328-4fee-8f84-6a87050bf096" providerId="ADAL" clId="{69DEB26F-73AF-4510-8414-80BD9769E871}" dt="2026-08-28T13:13:53.758" v="154" actId="207"/>
          <ac:spMkLst>
            <pc:docMk/>
            <pc:sldMk cId="1631120429" sldId="373"/>
            <ac:spMk id="3" creationId="{E63162E6-295A-32E9-4E8A-A0324A190300}"/>
          </ac:spMkLst>
        </pc:spChg>
        <pc:spChg chg="add del mod">
          <ac:chgData name="Jeff Gallant" userId="25997235-6328-4fee-8f84-6a87050bf096" providerId="ADAL" clId="{69DEB26F-73AF-4510-8414-80BD9769E871}" dt="2026-08-28T13:09:37.741" v="17" actId="6264"/>
          <ac:spMkLst>
            <pc:docMk/>
            <pc:sldMk cId="1631120429" sldId="373"/>
            <ac:spMk id="4" creationId="{62E0DE47-8B29-B0A6-BE7C-571AB1A6F875}"/>
          </ac:spMkLst>
        </pc:spChg>
        <pc:spChg chg="add del mod">
          <ac:chgData name="Jeff Gallant" userId="25997235-6328-4fee-8f84-6a87050bf096" providerId="ADAL" clId="{69DEB26F-73AF-4510-8414-80BD9769E871}" dt="2026-08-28T13:09:37.741" v="17" actId="6264"/>
          <ac:spMkLst>
            <pc:docMk/>
            <pc:sldMk cId="1631120429" sldId="373"/>
            <ac:spMk id="5" creationId="{9363C5B9-AE5D-0C20-2D13-B6C4BEFC48E6}"/>
          </ac:spMkLst>
        </pc:spChg>
        <pc:spChg chg="add del mod">
          <ac:chgData name="Jeff Gallant" userId="25997235-6328-4fee-8f84-6a87050bf096" providerId="ADAL" clId="{69DEB26F-73AF-4510-8414-80BD9769E871}" dt="2026-08-28T13:10:01.366" v="23" actId="6264"/>
          <ac:spMkLst>
            <pc:docMk/>
            <pc:sldMk cId="1631120429" sldId="373"/>
            <ac:spMk id="6" creationId="{0E559E95-637F-29EE-687F-27C5C0ED1058}"/>
          </ac:spMkLst>
        </pc:spChg>
        <pc:spChg chg="add del mod">
          <ac:chgData name="Jeff Gallant" userId="25997235-6328-4fee-8f84-6a87050bf096" providerId="ADAL" clId="{69DEB26F-73AF-4510-8414-80BD9769E871}" dt="2026-08-28T13:10:01.366" v="23" actId="6264"/>
          <ac:spMkLst>
            <pc:docMk/>
            <pc:sldMk cId="1631120429" sldId="373"/>
            <ac:spMk id="7" creationId="{35ACF79B-85B5-3D73-4E46-8DEE345FF013}"/>
          </ac:spMkLst>
        </pc:spChg>
        <pc:spChg chg="del">
          <ac:chgData name="Jeff Gallant" userId="25997235-6328-4fee-8f84-6a87050bf096" providerId="ADAL" clId="{69DEB26F-73AF-4510-8414-80BD9769E871}" dt="2026-08-28T13:09:37.741" v="17" actId="6264"/>
          <ac:spMkLst>
            <pc:docMk/>
            <pc:sldMk cId="1631120429" sldId="373"/>
            <ac:spMk id="8" creationId="{E0378C61-1413-CEFC-FF13-3E2078EBE9F0}"/>
          </ac:spMkLst>
        </pc:spChg>
        <pc:spChg chg="del">
          <ac:chgData name="Jeff Gallant" userId="25997235-6328-4fee-8f84-6a87050bf096" providerId="ADAL" clId="{69DEB26F-73AF-4510-8414-80BD9769E871}" dt="2026-08-28T13:09:37.741" v="17" actId="6264"/>
          <ac:spMkLst>
            <pc:docMk/>
            <pc:sldMk cId="1631120429" sldId="373"/>
            <ac:spMk id="10" creationId="{9F60C6F5-8DB1-6878-5D63-ADFA8E8F79EA}"/>
          </ac:spMkLst>
        </pc:spChg>
        <pc:spChg chg="del">
          <ac:chgData name="Jeff Gallant" userId="25997235-6328-4fee-8f84-6a87050bf096" providerId="ADAL" clId="{69DEB26F-73AF-4510-8414-80BD9769E871}" dt="2026-08-28T13:09:37.741" v="17" actId="6264"/>
          <ac:spMkLst>
            <pc:docMk/>
            <pc:sldMk cId="1631120429" sldId="373"/>
            <ac:spMk id="12" creationId="{5387EFEE-E091-2003-1523-6188E4910F46}"/>
          </ac:spMkLst>
        </pc:spChg>
      </pc:sldChg>
      <pc:sldChg chg="modSp add mod setBg">
        <pc:chgData name="Jeff Gallant" userId="25997235-6328-4fee-8f84-6a87050bf096" providerId="ADAL" clId="{69DEB26F-73AF-4510-8414-80BD9769E871}" dt="2026-08-28T13:30:11.990" v="496" actId="27636"/>
        <pc:sldMkLst>
          <pc:docMk/>
          <pc:sldMk cId="1962011326" sldId="374"/>
        </pc:sldMkLst>
        <pc:spChg chg="mod">
          <ac:chgData name="Jeff Gallant" userId="25997235-6328-4fee-8f84-6a87050bf096" providerId="ADAL" clId="{69DEB26F-73AF-4510-8414-80BD9769E871}" dt="2026-08-28T13:20:16.420" v="374"/>
          <ac:spMkLst>
            <pc:docMk/>
            <pc:sldMk cId="1962011326" sldId="374"/>
            <ac:spMk id="2" creationId="{31801EB5-EF4A-5529-42E3-ED0F04A863C8}"/>
          </ac:spMkLst>
        </pc:spChg>
        <pc:spChg chg="mod">
          <ac:chgData name="Jeff Gallant" userId="25997235-6328-4fee-8f84-6a87050bf096" providerId="ADAL" clId="{69DEB26F-73AF-4510-8414-80BD9769E871}" dt="2026-08-28T13:30:11.990" v="496" actId="27636"/>
          <ac:spMkLst>
            <pc:docMk/>
            <pc:sldMk cId="1962011326" sldId="374"/>
            <ac:spMk id="3" creationId="{4748714D-CC08-A110-4944-28DED1BF3919}"/>
          </ac:spMkLst>
        </pc:spChg>
      </pc:sldChg>
      <pc:sldChg chg="modSp add mod setBg">
        <pc:chgData name="Jeff Gallant" userId="25997235-6328-4fee-8f84-6a87050bf096" providerId="ADAL" clId="{69DEB26F-73AF-4510-8414-80BD9769E871}" dt="2026-08-28T13:20:16.420" v="374"/>
        <pc:sldMkLst>
          <pc:docMk/>
          <pc:sldMk cId="4059459668" sldId="375"/>
        </pc:sldMkLst>
        <pc:spChg chg="mod">
          <ac:chgData name="Jeff Gallant" userId="25997235-6328-4fee-8f84-6a87050bf096" providerId="ADAL" clId="{69DEB26F-73AF-4510-8414-80BD9769E871}" dt="2026-08-28T13:20:16.420" v="374"/>
          <ac:spMkLst>
            <pc:docMk/>
            <pc:sldMk cId="4059459668" sldId="375"/>
            <ac:spMk id="2" creationId="{E6049F32-F50C-B923-D09E-46A5BBC9CC2D}"/>
          </ac:spMkLst>
        </pc:spChg>
        <pc:spChg chg="mod">
          <ac:chgData name="Jeff Gallant" userId="25997235-6328-4fee-8f84-6a87050bf096" providerId="ADAL" clId="{69DEB26F-73AF-4510-8414-80BD9769E871}" dt="2026-08-28T13:20:16.420" v="374"/>
          <ac:spMkLst>
            <pc:docMk/>
            <pc:sldMk cId="4059459668" sldId="375"/>
            <ac:spMk id="3" creationId="{6114F1E2-348B-8D94-92EC-BD06DD8BA212}"/>
          </ac:spMkLst>
        </pc:spChg>
      </pc:sldChg>
      <pc:sldChg chg="modSp add mod">
        <pc:chgData name="Jeff Gallant" userId="25997235-6328-4fee-8f84-6a87050bf096" providerId="ADAL" clId="{69DEB26F-73AF-4510-8414-80BD9769E871}" dt="2026-08-28T13:43:19.367" v="1153" actId="113"/>
        <pc:sldMkLst>
          <pc:docMk/>
          <pc:sldMk cId="2049055497" sldId="376"/>
        </pc:sldMkLst>
        <pc:spChg chg="mod">
          <ac:chgData name="Jeff Gallant" userId="25997235-6328-4fee-8f84-6a87050bf096" providerId="ADAL" clId="{69DEB26F-73AF-4510-8414-80BD9769E871}" dt="2026-08-28T13:40:28.818" v="779" actId="14100"/>
          <ac:spMkLst>
            <pc:docMk/>
            <pc:sldMk cId="2049055497" sldId="376"/>
            <ac:spMk id="2" creationId="{4A539561-62A6-875E-AB82-296638E2E525}"/>
          </ac:spMkLst>
        </pc:spChg>
        <pc:spChg chg="mod">
          <ac:chgData name="Jeff Gallant" userId="25997235-6328-4fee-8f84-6a87050bf096" providerId="ADAL" clId="{69DEB26F-73AF-4510-8414-80BD9769E871}" dt="2026-08-28T13:43:19.367" v="1153" actId="113"/>
          <ac:spMkLst>
            <pc:docMk/>
            <pc:sldMk cId="2049055497" sldId="376"/>
            <ac:spMk id="3" creationId="{4CAC5EFA-64E3-3BF0-99D1-10E5EFD120C5}"/>
          </ac:spMkLst>
        </pc:spChg>
      </pc:sldChg>
      <pc:sldChg chg="addSp delSp modSp new mod modClrScheme chgLayout">
        <pc:chgData name="Jeff Gallant" userId="25997235-6328-4fee-8f84-6a87050bf096" providerId="ADAL" clId="{69DEB26F-73AF-4510-8414-80BD9769E871}" dt="2026-08-28T14:26:30.694" v="4145" actId="14100"/>
        <pc:sldMkLst>
          <pc:docMk/>
          <pc:sldMk cId="3492817292" sldId="377"/>
        </pc:sldMkLst>
        <pc:spChg chg="del mod ord">
          <ac:chgData name="Jeff Gallant" userId="25997235-6328-4fee-8f84-6a87050bf096" providerId="ADAL" clId="{69DEB26F-73AF-4510-8414-80BD9769E871}" dt="2026-08-28T14:26:16.327" v="4104" actId="700"/>
          <ac:spMkLst>
            <pc:docMk/>
            <pc:sldMk cId="3492817292" sldId="377"/>
            <ac:spMk id="2" creationId="{65C2B610-01AF-BA8F-48A2-919739648B68}"/>
          </ac:spMkLst>
        </pc:spChg>
        <pc:spChg chg="del">
          <ac:chgData name="Jeff Gallant" userId="25997235-6328-4fee-8f84-6a87050bf096" providerId="ADAL" clId="{69DEB26F-73AF-4510-8414-80BD9769E871}" dt="2026-08-28T14:26:16.327" v="4104" actId="700"/>
          <ac:spMkLst>
            <pc:docMk/>
            <pc:sldMk cId="3492817292" sldId="377"/>
            <ac:spMk id="3" creationId="{22E24219-8E94-5A64-0E65-A854F426B7AE}"/>
          </ac:spMkLst>
        </pc:spChg>
        <pc:spChg chg="add mod ord">
          <ac:chgData name="Jeff Gallant" userId="25997235-6328-4fee-8f84-6a87050bf096" providerId="ADAL" clId="{69DEB26F-73AF-4510-8414-80BD9769E871}" dt="2026-08-28T14:26:30.694" v="4145" actId="14100"/>
          <ac:spMkLst>
            <pc:docMk/>
            <pc:sldMk cId="3492817292" sldId="377"/>
            <ac:spMk id="4" creationId="{0DBE0FEF-0563-C8D6-78AC-C3A5BCED7BDF}"/>
          </ac:spMkLst>
        </pc:spChg>
      </pc:sldChg>
      <pc:sldChg chg="modSp new mod">
        <pc:chgData name="Jeff Gallant" userId="25997235-6328-4fee-8f84-6a87050bf096" providerId="ADAL" clId="{69DEB26F-73AF-4510-8414-80BD9769E871}" dt="2026-08-28T16:54:04.698" v="5554" actId="27636"/>
        <pc:sldMkLst>
          <pc:docMk/>
          <pc:sldMk cId="159909006" sldId="378"/>
        </pc:sldMkLst>
        <pc:spChg chg="mod">
          <ac:chgData name="Jeff Gallant" userId="25997235-6328-4fee-8f84-6a87050bf096" providerId="ADAL" clId="{69DEB26F-73AF-4510-8414-80BD9769E871}" dt="2026-08-28T16:48:30.837" v="4506" actId="20577"/>
          <ac:spMkLst>
            <pc:docMk/>
            <pc:sldMk cId="159909006" sldId="378"/>
            <ac:spMk id="2" creationId="{9AC4820E-959E-E8B3-4BBA-DB3815141E3F}"/>
          </ac:spMkLst>
        </pc:spChg>
        <pc:spChg chg="mod">
          <ac:chgData name="Jeff Gallant" userId="25997235-6328-4fee-8f84-6a87050bf096" providerId="ADAL" clId="{69DEB26F-73AF-4510-8414-80BD9769E871}" dt="2026-08-28T16:54:04.698" v="5554" actId="27636"/>
          <ac:spMkLst>
            <pc:docMk/>
            <pc:sldMk cId="159909006" sldId="378"/>
            <ac:spMk id="3" creationId="{E204BFE0-1A4C-BAA1-8B94-8632874A8646}"/>
          </ac:spMkLst>
        </pc:spChg>
      </pc:sldChg>
      <pc:sldChg chg="new del">
        <pc:chgData name="Jeff Gallant" userId="25997235-6328-4fee-8f84-6a87050bf096" providerId="ADAL" clId="{69DEB26F-73AF-4510-8414-80BD9769E871}" dt="2026-08-28T14:27:28.831" v="4174" actId="47"/>
        <pc:sldMkLst>
          <pc:docMk/>
          <pc:sldMk cId="2959390617" sldId="378"/>
        </pc:sldMkLst>
      </pc:sldChg>
      <pc:sldMasterChg chg="modSp delSldLayout modSldLayout">
        <pc:chgData name="Jeff Gallant" userId="25997235-6328-4fee-8f84-6a87050bf096" providerId="ADAL" clId="{69DEB26F-73AF-4510-8414-80BD9769E871}" dt="2026-08-28T13:19:32.451" v="372" actId="2696"/>
        <pc:sldMasterMkLst>
          <pc:docMk/>
          <pc:sldMasterMk cId="735925558" sldId="2147483755"/>
        </pc:sldMasterMkLst>
        <pc:spChg chg="mod">
          <ac:chgData name="Jeff Gallant" userId="25997235-6328-4fee-8f84-6a87050bf096" providerId="ADAL" clId="{69DEB26F-73AF-4510-8414-80BD9769E871}" dt="2026-08-28T13:11:35.255" v="95" actId="403"/>
          <ac:spMkLst>
            <pc:docMk/>
            <pc:sldMasterMk cId="735925558" sldId="2147483755"/>
            <ac:spMk id="3" creationId="{00000000-0000-0000-0000-000000000000}"/>
          </ac:spMkLst>
        </pc:spChg>
        <pc:sldLayoutChg chg="modSp mod">
          <pc:chgData name="Jeff Gallant" userId="25997235-6328-4fee-8f84-6a87050bf096" providerId="ADAL" clId="{69DEB26F-73AF-4510-8414-80BD9769E871}" dt="2026-08-28T13:11:48.913" v="112" actId="207"/>
          <pc:sldLayoutMkLst>
            <pc:docMk/>
            <pc:sldMasterMk cId="735925558" sldId="2147483755"/>
            <pc:sldLayoutMk cId="4285586847" sldId="2147483756"/>
          </pc:sldLayoutMkLst>
          <pc:spChg chg="mod">
            <ac:chgData name="Jeff Gallant" userId="25997235-6328-4fee-8f84-6a87050bf096" providerId="ADAL" clId="{69DEB26F-73AF-4510-8414-80BD9769E871}" dt="2026-08-28T13:11:48.913" v="112" actId="207"/>
            <ac:spMkLst>
              <pc:docMk/>
              <pc:sldMasterMk cId="735925558" sldId="2147483755"/>
              <pc:sldLayoutMk cId="4285586847" sldId="2147483756"/>
              <ac:spMk id="3" creationId="{00000000-0000-0000-0000-000000000000}"/>
            </ac:spMkLst>
          </pc:spChg>
        </pc:sldLayoutChg>
        <pc:sldLayoutChg chg="del">
          <pc:chgData name="Jeff Gallant" userId="25997235-6328-4fee-8f84-6a87050bf096" providerId="ADAL" clId="{69DEB26F-73AF-4510-8414-80BD9769E871}" dt="2026-08-28T13:19:32.451" v="372" actId="2696"/>
          <pc:sldLayoutMkLst>
            <pc:docMk/>
            <pc:sldMasterMk cId="735925558" sldId="2147483755"/>
            <pc:sldLayoutMk cId="662637782" sldId="2147483767"/>
          </pc:sldLayoutMkLst>
        </pc:sldLayoutChg>
      </pc:sldMasterChg>
      <pc:sldMasterChg chg="modSldLayout">
        <pc:chgData name="Jeff Gallant" userId="25997235-6328-4fee-8f84-6a87050bf096" providerId="ADAL" clId="{69DEB26F-73AF-4510-8414-80BD9769E871}" dt="2026-08-28T13:31:36.825" v="543" actId="403"/>
        <pc:sldMasterMkLst>
          <pc:docMk/>
          <pc:sldMasterMk cId="4017582938" sldId="2147483767"/>
        </pc:sldMasterMkLst>
        <pc:sldLayoutChg chg="modSp mod">
          <pc:chgData name="Jeff Gallant" userId="25997235-6328-4fee-8f84-6a87050bf096" providerId="ADAL" clId="{69DEB26F-73AF-4510-8414-80BD9769E871}" dt="2026-08-28T13:30:06.966" v="486" actId="255"/>
          <pc:sldLayoutMkLst>
            <pc:docMk/>
            <pc:sldMasterMk cId="4017582938" sldId="2147483767"/>
            <pc:sldLayoutMk cId="28562221" sldId="2147483768"/>
          </pc:sldLayoutMkLst>
          <pc:spChg chg="mod">
            <ac:chgData name="Jeff Gallant" userId="25997235-6328-4fee-8f84-6a87050bf096" providerId="ADAL" clId="{69DEB26F-73AF-4510-8414-80BD9769E871}" dt="2026-08-28T13:30:06.966" v="486" actId="255"/>
            <ac:spMkLst>
              <pc:docMk/>
              <pc:sldMasterMk cId="4017582938" sldId="2147483767"/>
              <pc:sldLayoutMk cId="28562221" sldId="2147483768"/>
              <ac:spMk id="3" creationId="{2BDC76B8-60F6-62D3-9F73-E81662203017}"/>
            </ac:spMkLst>
          </pc:spChg>
        </pc:sldLayoutChg>
        <pc:sldLayoutChg chg="modSp mod">
          <pc:chgData name="Jeff Gallant" userId="25997235-6328-4fee-8f84-6a87050bf096" providerId="ADAL" clId="{69DEB26F-73AF-4510-8414-80BD9769E871}" dt="2026-08-28T13:30:19.123" v="510" actId="403"/>
          <pc:sldLayoutMkLst>
            <pc:docMk/>
            <pc:sldMasterMk cId="4017582938" sldId="2147483767"/>
            <pc:sldLayoutMk cId="3414454114" sldId="2147483769"/>
          </pc:sldLayoutMkLst>
          <pc:spChg chg="mod">
            <ac:chgData name="Jeff Gallant" userId="25997235-6328-4fee-8f84-6a87050bf096" providerId="ADAL" clId="{69DEB26F-73AF-4510-8414-80BD9769E871}" dt="2026-08-28T13:30:19.123" v="510" actId="403"/>
            <ac:spMkLst>
              <pc:docMk/>
              <pc:sldMasterMk cId="4017582938" sldId="2147483767"/>
              <pc:sldLayoutMk cId="3414454114" sldId="2147483769"/>
              <ac:spMk id="2" creationId="{BC7433D9-FD02-59E2-0F81-A0B7201D2DA0}"/>
            </ac:spMkLst>
          </pc:spChg>
          <pc:spChg chg="mod">
            <ac:chgData name="Jeff Gallant" userId="25997235-6328-4fee-8f84-6a87050bf096" providerId="ADAL" clId="{69DEB26F-73AF-4510-8414-80BD9769E871}" dt="2026-08-28T13:30:11.982" v="495" actId="403"/>
            <ac:spMkLst>
              <pc:docMk/>
              <pc:sldMasterMk cId="4017582938" sldId="2147483767"/>
              <pc:sldLayoutMk cId="3414454114" sldId="2147483769"/>
              <ac:spMk id="3" creationId="{6C2DD052-3E45-E789-01F8-33250024ECBD}"/>
            </ac:spMkLst>
          </pc:spChg>
        </pc:sldLayoutChg>
        <pc:sldLayoutChg chg="modSp mod">
          <pc:chgData name="Jeff Gallant" userId="25997235-6328-4fee-8f84-6a87050bf096" providerId="ADAL" clId="{69DEB26F-73AF-4510-8414-80BD9769E871}" dt="2026-08-28T13:30:40.722" v="521" actId="404"/>
          <pc:sldLayoutMkLst>
            <pc:docMk/>
            <pc:sldMasterMk cId="4017582938" sldId="2147483767"/>
            <pc:sldLayoutMk cId="3838645407" sldId="2147483770"/>
          </pc:sldLayoutMkLst>
          <pc:spChg chg="mod">
            <ac:chgData name="Jeff Gallant" userId="25997235-6328-4fee-8f84-6a87050bf096" providerId="ADAL" clId="{69DEB26F-73AF-4510-8414-80BD9769E871}" dt="2026-08-28T13:30:40.722" v="521" actId="404"/>
            <ac:spMkLst>
              <pc:docMk/>
              <pc:sldMasterMk cId="4017582938" sldId="2147483767"/>
              <pc:sldLayoutMk cId="3838645407" sldId="2147483770"/>
              <ac:spMk id="9" creationId="{BF6CFC71-0CC0-F6AB-06FD-5F2DE2587092}"/>
            </ac:spMkLst>
          </pc:spChg>
          <pc:spChg chg="mod">
            <ac:chgData name="Jeff Gallant" userId="25997235-6328-4fee-8f84-6a87050bf096" providerId="ADAL" clId="{69DEB26F-73AF-4510-8414-80BD9769E871}" dt="2026-08-28T13:30:32.215" v="517" actId="403"/>
            <ac:spMkLst>
              <pc:docMk/>
              <pc:sldMasterMk cId="4017582938" sldId="2147483767"/>
              <pc:sldLayoutMk cId="3838645407" sldId="2147483770"/>
              <ac:spMk id="11" creationId="{41932924-E87B-08A2-5EE3-BBA69699E24F}"/>
            </ac:spMkLst>
          </pc:spChg>
        </pc:sldLayoutChg>
        <pc:sldLayoutChg chg="modSp mod">
          <pc:chgData name="Jeff Gallant" userId="25997235-6328-4fee-8f84-6a87050bf096" providerId="ADAL" clId="{69DEB26F-73AF-4510-8414-80BD9769E871}" dt="2026-08-28T13:30:57.313" v="525" actId="255"/>
          <pc:sldLayoutMkLst>
            <pc:docMk/>
            <pc:sldMasterMk cId="4017582938" sldId="2147483767"/>
            <pc:sldLayoutMk cId="1536886190" sldId="2147483771"/>
          </pc:sldLayoutMkLst>
          <pc:spChg chg="mod">
            <ac:chgData name="Jeff Gallant" userId="25997235-6328-4fee-8f84-6a87050bf096" providerId="ADAL" clId="{69DEB26F-73AF-4510-8414-80BD9769E871}" dt="2026-08-28T13:30:57.313" v="525" actId="255"/>
            <ac:spMkLst>
              <pc:docMk/>
              <pc:sldMasterMk cId="4017582938" sldId="2147483767"/>
              <pc:sldLayoutMk cId="1536886190" sldId="2147483771"/>
              <ac:spMk id="12" creationId="{49132BB0-A42B-7355-8046-F22B2344C64F}"/>
            </ac:spMkLst>
          </pc:spChg>
          <pc:spChg chg="mod">
            <ac:chgData name="Jeff Gallant" userId="25997235-6328-4fee-8f84-6a87050bf096" providerId="ADAL" clId="{69DEB26F-73AF-4510-8414-80BD9769E871}" dt="2026-08-28T13:30:49.819" v="524" actId="403"/>
            <ac:spMkLst>
              <pc:docMk/>
              <pc:sldMasterMk cId="4017582938" sldId="2147483767"/>
              <pc:sldLayoutMk cId="1536886190" sldId="2147483771"/>
              <ac:spMk id="15" creationId="{7EB34FF5-770C-AA64-B806-5D6DED71138A}"/>
            </ac:spMkLst>
          </pc:spChg>
        </pc:sldLayoutChg>
        <pc:sldLayoutChg chg="modSp mod">
          <pc:chgData name="Jeff Gallant" userId="25997235-6328-4fee-8f84-6a87050bf096" providerId="ADAL" clId="{69DEB26F-73AF-4510-8414-80BD9769E871}" dt="2026-08-28T13:31:09.739" v="532" actId="403"/>
          <pc:sldLayoutMkLst>
            <pc:docMk/>
            <pc:sldMasterMk cId="4017582938" sldId="2147483767"/>
            <pc:sldLayoutMk cId="2734616698" sldId="2147483775"/>
          </pc:sldLayoutMkLst>
          <pc:spChg chg="mod">
            <ac:chgData name="Jeff Gallant" userId="25997235-6328-4fee-8f84-6a87050bf096" providerId="ADAL" clId="{69DEB26F-73AF-4510-8414-80BD9769E871}" dt="2026-08-28T13:31:04.850" v="528" actId="403"/>
            <ac:spMkLst>
              <pc:docMk/>
              <pc:sldMasterMk cId="4017582938" sldId="2147483767"/>
              <pc:sldLayoutMk cId="2734616698" sldId="2147483775"/>
              <ac:spMk id="2" creationId="{BC7433D9-FD02-59E2-0F81-A0B7201D2DA0}"/>
            </ac:spMkLst>
          </pc:spChg>
          <pc:spChg chg="mod">
            <ac:chgData name="Jeff Gallant" userId="25997235-6328-4fee-8f84-6a87050bf096" providerId="ADAL" clId="{69DEB26F-73AF-4510-8414-80BD9769E871}" dt="2026-08-28T13:31:09.739" v="532" actId="403"/>
            <ac:spMkLst>
              <pc:docMk/>
              <pc:sldMasterMk cId="4017582938" sldId="2147483767"/>
              <pc:sldLayoutMk cId="2734616698" sldId="2147483775"/>
              <ac:spMk id="3" creationId="{6C2DD052-3E45-E789-01F8-33250024ECBD}"/>
            </ac:spMkLst>
          </pc:spChg>
        </pc:sldLayoutChg>
        <pc:sldLayoutChg chg="modSp mod">
          <pc:chgData name="Jeff Gallant" userId="25997235-6328-4fee-8f84-6a87050bf096" providerId="ADAL" clId="{69DEB26F-73AF-4510-8414-80BD9769E871}" dt="2026-08-28T13:31:25.613" v="539" actId="404"/>
          <pc:sldLayoutMkLst>
            <pc:docMk/>
            <pc:sldMasterMk cId="4017582938" sldId="2147483767"/>
            <pc:sldLayoutMk cId="649161573" sldId="2147483777"/>
          </pc:sldLayoutMkLst>
          <pc:spChg chg="mod">
            <ac:chgData name="Jeff Gallant" userId="25997235-6328-4fee-8f84-6a87050bf096" providerId="ADAL" clId="{69DEB26F-73AF-4510-8414-80BD9769E871}" dt="2026-08-28T13:31:16.182" v="534" actId="403"/>
            <ac:spMkLst>
              <pc:docMk/>
              <pc:sldMasterMk cId="4017582938" sldId="2147483767"/>
              <pc:sldLayoutMk cId="649161573" sldId="2147483777"/>
              <ac:spMk id="2" creationId="{FAF3BB49-A328-F121-7F27-DEB7C3CC2B0F}"/>
            </ac:spMkLst>
          </pc:spChg>
          <pc:spChg chg="mod">
            <ac:chgData name="Jeff Gallant" userId="25997235-6328-4fee-8f84-6a87050bf096" providerId="ADAL" clId="{69DEB26F-73AF-4510-8414-80BD9769E871}" dt="2026-08-28T13:31:25.613" v="539" actId="404"/>
            <ac:spMkLst>
              <pc:docMk/>
              <pc:sldMasterMk cId="4017582938" sldId="2147483767"/>
              <pc:sldLayoutMk cId="649161573" sldId="2147483777"/>
              <ac:spMk id="8" creationId="{6E0D00CE-C191-6DE5-9D82-7EFB59BC3739}"/>
            </ac:spMkLst>
          </pc:spChg>
        </pc:sldLayoutChg>
        <pc:sldLayoutChg chg="modSp mod">
          <pc:chgData name="Jeff Gallant" userId="25997235-6328-4fee-8f84-6a87050bf096" providerId="ADAL" clId="{69DEB26F-73AF-4510-8414-80BD9769E871}" dt="2026-08-28T13:31:36.825" v="543" actId="403"/>
          <pc:sldLayoutMkLst>
            <pc:docMk/>
            <pc:sldMasterMk cId="4017582938" sldId="2147483767"/>
            <pc:sldLayoutMk cId="1958734529" sldId="2147483778"/>
          </pc:sldLayoutMkLst>
          <pc:spChg chg="mod">
            <ac:chgData name="Jeff Gallant" userId="25997235-6328-4fee-8f84-6a87050bf096" providerId="ADAL" clId="{69DEB26F-73AF-4510-8414-80BD9769E871}" dt="2026-08-28T13:31:33.336" v="541" actId="403"/>
            <ac:spMkLst>
              <pc:docMk/>
              <pc:sldMasterMk cId="4017582938" sldId="2147483767"/>
              <pc:sldLayoutMk cId="1958734529" sldId="2147483778"/>
              <ac:spMk id="2" creationId="{FAF3BB49-A328-F121-7F27-DEB7C3CC2B0F}"/>
            </ac:spMkLst>
          </pc:spChg>
          <pc:spChg chg="mod">
            <ac:chgData name="Jeff Gallant" userId="25997235-6328-4fee-8f84-6a87050bf096" providerId="ADAL" clId="{69DEB26F-73AF-4510-8414-80BD9769E871}" dt="2026-08-28T13:31:36.825" v="543" actId="403"/>
            <ac:spMkLst>
              <pc:docMk/>
              <pc:sldMasterMk cId="4017582938" sldId="2147483767"/>
              <pc:sldLayoutMk cId="1958734529" sldId="2147483778"/>
              <ac:spMk id="8" creationId="{C3D15418-1E32-0501-0E66-54FC2DD08E39}"/>
            </ac:spMkLst>
          </pc:spChg>
        </pc:sldLayoutChg>
        <pc:sldLayoutChg chg="modSp mod">
          <pc:chgData name="Jeff Gallant" userId="25997235-6328-4fee-8f84-6a87050bf096" providerId="ADAL" clId="{69DEB26F-73AF-4510-8414-80BD9769E871}" dt="2026-08-28T13:29:36.490" v="485" actId="14100"/>
          <pc:sldLayoutMkLst>
            <pc:docMk/>
            <pc:sldMasterMk cId="4017582938" sldId="2147483767"/>
            <pc:sldLayoutMk cId="2741679102" sldId="2147483794"/>
          </pc:sldLayoutMkLst>
          <pc:spChg chg="mod">
            <ac:chgData name="Jeff Gallant" userId="25997235-6328-4fee-8f84-6a87050bf096" providerId="ADAL" clId="{69DEB26F-73AF-4510-8414-80BD9769E871}" dt="2026-08-28T13:29:36.490" v="485" actId="14100"/>
            <ac:spMkLst>
              <pc:docMk/>
              <pc:sldMasterMk cId="4017582938" sldId="2147483767"/>
              <pc:sldLayoutMk cId="2741679102" sldId="2147483794"/>
              <ac:spMk id="12" creationId="{8492B719-9068-0A96-E408-4EB3E9F85BE9}"/>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751204-B985-4981-8DBF-897A1D1CF188}"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083E37-BC74-4796-A767-5F99BA3AD6E4}" type="slidenum">
              <a:rPr lang="en-US" smtClean="0"/>
              <a:t>‹#›</a:t>
            </a:fld>
            <a:endParaRPr lang="en-US"/>
          </a:p>
        </p:txBody>
      </p:sp>
    </p:spTree>
    <p:extLst>
      <p:ext uri="{BB962C8B-B14F-4D97-AF65-F5344CB8AC3E}">
        <p14:creationId xmlns:p14="http://schemas.microsoft.com/office/powerpoint/2010/main" val="434053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a:t>
            </a:r>
          </a:p>
        </p:txBody>
      </p:sp>
      <p:sp>
        <p:nvSpPr>
          <p:cNvPr id="4" name="Slide Number Placeholder 3"/>
          <p:cNvSpPr>
            <a:spLocks noGrp="1"/>
          </p:cNvSpPr>
          <p:nvPr>
            <p:ph type="sldNum" sz="quarter" idx="5"/>
          </p:nvPr>
        </p:nvSpPr>
        <p:spPr/>
        <p:txBody>
          <a:bodyPr/>
          <a:lstStyle/>
          <a:p>
            <a:fld id="{D5083E37-BC74-4796-A767-5F99BA3AD6E4}" type="slidenum">
              <a:rPr lang="en-US" smtClean="0"/>
              <a:t>1</a:t>
            </a:fld>
            <a:endParaRPr lang="en-US"/>
          </a:p>
        </p:txBody>
      </p:sp>
    </p:spTree>
    <p:extLst>
      <p:ext uri="{BB962C8B-B14F-4D97-AF65-F5344CB8AC3E}">
        <p14:creationId xmlns:p14="http://schemas.microsoft.com/office/powerpoint/2010/main" val="2884871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Jeff</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17</a:t>
            </a:fld>
            <a:endParaRPr lang="en-US"/>
          </a:p>
        </p:txBody>
      </p:sp>
    </p:spTree>
    <p:extLst>
      <p:ext uri="{BB962C8B-B14F-4D97-AF65-F5344CB8AC3E}">
        <p14:creationId xmlns:p14="http://schemas.microsoft.com/office/powerpoint/2010/main" val="3676596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Jeff</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18</a:t>
            </a:fld>
            <a:endParaRPr lang="en-US"/>
          </a:p>
        </p:txBody>
      </p:sp>
    </p:spTree>
    <p:extLst>
      <p:ext uri="{BB962C8B-B14F-4D97-AF65-F5344CB8AC3E}">
        <p14:creationId xmlns:p14="http://schemas.microsoft.com/office/powerpoint/2010/main" val="1342214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Jeff</a:t>
            </a:r>
          </a:p>
        </p:txBody>
      </p:sp>
      <p:sp>
        <p:nvSpPr>
          <p:cNvPr id="4" name="Slide Number Placeholder 3"/>
          <p:cNvSpPr>
            <a:spLocks noGrp="1"/>
          </p:cNvSpPr>
          <p:nvPr>
            <p:ph type="sldNum" sz="quarter" idx="5"/>
          </p:nvPr>
        </p:nvSpPr>
        <p:spPr/>
        <p:txBody>
          <a:bodyPr/>
          <a:lstStyle/>
          <a:p>
            <a:fld id="{D5083E37-BC74-4796-A767-5F99BA3AD6E4}" type="slidenum">
              <a:rPr lang="en-US" smtClean="0"/>
              <a:t>19</a:t>
            </a:fld>
            <a:endParaRPr lang="en-US"/>
          </a:p>
        </p:txBody>
      </p:sp>
    </p:spTree>
    <p:extLst>
      <p:ext uri="{BB962C8B-B14F-4D97-AF65-F5344CB8AC3E}">
        <p14:creationId xmlns:p14="http://schemas.microsoft.com/office/powerpoint/2010/main" val="26486445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Jeff</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21</a:t>
            </a:fld>
            <a:endParaRPr lang="en-US"/>
          </a:p>
        </p:txBody>
      </p:sp>
    </p:spTree>
    <p:extLst>
      <p:ext uri="{BB962C8B-B14F-4D97-AF65-F5344CB8AC3E}">
        <p14:creationId xmlns:p14="http://schemas.microsoft.com/office/powerpoint/2010/main" val="1476021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Jeff</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083E37-BC74-4796-A767-5F99BA3AD6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343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Jeff</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23</a:t>
            </a:fld>
            <a:endParaRPr lang="en-US"/>
          </a:p>
        </p:txBody>
      </p:sp>
    </p:spTree>
    <p:extLst>
      <p:ext uri="{BB962C8B-B14F-4D97-AF65-F5344CB8AC3E}">
        <p14:creationId xmlns:p14="http://schemas.microsoft.com/office/powerpoint/2010/main" val="2778875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Jeff</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24</a:t>
            </a:fld>
            <a:endParaRPr lang="en-US"/>
          </a:p>
        </p:txBody>
      </p:sp>
    </p:spTree>
    <p:extLst>
      <p:ext uri="{BB962C8B-B14F-4D97-AF65-F5344CB8AC3E}">
        <p14:creationId xmlns:p14="http://schemas.microsoft.com/office/powerpoint/2010/main" val="24287417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Jeff</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25</a:t>
            </a:fld>
            <a:endParaRPr lang="en-US"/>
          </a:p>
        </p:txBody>
      </p:sp>
    </p:spTree>
    <p:extLst>
      <p:ext uri="{BB962C8B-B14F-4D97-AF65-F5344CB8AC3E}">
        <p14:creationId xmlns:p14="http://schemas.microsoft.com/office/powerpoint/2010/main" val="1118485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Jeff</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083E37-BC74-4796-A767-5F99BA3AD6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3485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Nakita</a:t>
            </a:r>
          </a:p>
        </p:txBody>
      </p:sp>
      <p:sp>
        <p:nvSpPr>
          <p:cNvPr id="4" name="Slide Number Placeholder 3"/>
          <p:cNvSpPr>
            <a:spLocks noGrp="1"/>
          </p:cNvSpPr>
          <p:nvPr>
            <p:ph type="sldNum" sz="quarter" idx="5"/>
          </p:nvPr>
        </p:nvSpPr>
        <p:spPr/>
        <p:txBody>
          <a:bodyPr/>
          <a:lstStyle/>
          <a:p>
            <a:fld id="{D5083E37-BC74-4796-A767-5F99BA3AD6E4}" type="slidenum">
              <a:rPr lang="en-US" smtClean="0"/>
              <a:t>31</a:t>
            </a:fld>
            <a:endParaRPr lang="en-US"/>
          </a:p>
        </p:txBody>
      </p:sp>
    </p:spTree>
    <p:extLst>
      <p:ext uri="{BB962C8B-B14F-4D97-AF65-F5344CB8AC3E}">
        <p14:creationId xmlns:p14="http://schemas.microsoft.com/office/powerpoint/2010/main" val="391495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363F3-0ED7-02DC-BE5D-BA69255AB6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2E919-0AE6-2179-0DDD-73C9EA1A2D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AE8C50-F308-A3A6-BAAB-81242EA43C25}"/>
              </a:ext>
            </a:extLst>
          </p:cNvPr>
          <p:cNvSpPr>
            <a:spLocks noGrp="1"/>
          </p:cNvSpPr>
          <p:nvPr>
            <p:ph type="body" idx="1"/>
          </p:nvPr>
        </p:nvSpPr>
        <p:spPr/>
        <p:txBody>
          <a:bodyPr/>
          <a:lstStyle/>
          <a:p>
            <a:r>
              <a:rPr lang="en-US" dirty="0"/>
              <a:t>Nakita</a:t>
            </a:r>
          </a:p>
        </p:txBody>
      </p:sp>
      <p:sp>
        <p:nvSpPr>
          <p:cNvPr id="4" name="Slide Number Placeholder 3">
            <a:extLst>
              <a:ext uri="{FF2B5EF4-FFF2-40B4-BE49-F238E27FC236}">
                <a16:creationId xmlns:a16="http://schemas.microsoft.com/office/drawing/2014/main" id="{635934A9-3278-0E85-A38B-B54177F71F5A}"/>
              </a:ext>
            </a:extLst>
          </p:cNvPr>
          <p:cNvSpPr>
            <a:spLocks noGrp="1"/>
          </p:cNvSpPr>
          <p:nvPr>
            <p:ph type="sldNum" sz="quarter" idx="5"/>
          </p:nvPr>
        </p:nvSpPr>
        <p:spPr/>
        <p:txBody>
          <a:bodyPr/>
          <a:lstStyle/>
          <a:p>
            <a:fld id="{D5083E37-BC74-4796-A767-5F99BA3AD6E4}" type="slidenum">
              <a:rPr lang="en-US" smtClean="0"/>
              <a:t>4</a:t>
            </a:fld>
            <a:endParaRPr lang="en-US"/>
          </a:p>
        </p:txBody>
      </p:sp>
    </p:spTree>
    <p:extLst>
      <p:ext uri="{BB962C8B-B14F-4D97-AF65-F5344CB8AC3E}">
        <p14:creationId xmlns:p14="http://schemas.microsoft.com/office/powerpoint/2010/main" val="18154683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Nakita</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32</a:t>
            </a:fld>
            <a:endParaRPr lang="en-US"/>
          </a:p>
        </p:txBody>
      </p:sp>
    </p:spTree>
    <p:extLst>
      <p:ext uri="{BB962C8B-B14F-4D97-AF65-F5344CB8AC3E}">
        <p14:creationId xmlns:p14="http://schemas.microsoft.com/office/powerpoint/2010/main" val="3176678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Nakita</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33</a:t>
            </a:fld>
            <a:endParaRPr lang="en-US"/>
          </a:p>
        </p:txBody>
      </p:sp>
    </p:spTree>
    <p:extLst>
      <p:ext uri="{BB962C8B-B14F-4D97-AF65-F5344CB8AC3E}">
        <p14:creationId xmlns:p14="http://schemas.microsoft.com/office/powerpoint/2010/main" val="1269975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Nakita</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34</a:t>
            </a:fld>
            <a:endParaRPr lang="en-US"/>
          </a:p>
        </p:txBody>
      </p:sp>
    </p:spTree>
    <p:extLst>
      <p:ext uri="{BB962C8B-B14F-4D97-AF65-F5344CB8AC3E}">
        <p14:creationId xmlns:p14="http://schemas.microsoft.com/office/powerpoint/2010/main" val="2323863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C88ED-F1A4-FC88-DC75-DA4180FDE0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F6EC80-1E5B-168A-E7D9-34F07C2BCE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B5CE6E-C1B4-A496-7D5D-ACF7C62F0ECB}"/>
              </a:ext>
            </a:extLst>
          </p:cNvPr>
          <p:cNvSpPr>
            <a:spLocks noGrp="1"/>
          </p:cNvSpPr>
          <p:nvPr>
            <p:ph type="body" idx="1"/>
          </p:nvPr>
        </p:nvSpPr>
        <p:spPr/>
        <p:txBody>
          <a:bodyPr/>
          <a:lstStyle/>
          <a:p>
            <a:r>
              <a:rPr lang="en-US" dirty="0"/>
              <a:t>Nakita</a:t>
            </a:r>
          </a:p>
        </p:txBody>
      </p:sp>
      <p:sp>
        <p:nvSpPr>
          <p:cNvPr id="4" name="Slide Number Placeholder 3">
            <a:extLst>
              <a:ext uri="{FF2B5EF4-FFF2-40B4-BE49-F238E27FC236}">
                <a16:creationId xmlns:a16="http://schemas.microsoft.com/office/drawing/2014/main" id="{F7AF0EE6-5E36-4CD4-9389-FD5898EE03FF}"/>
              </a:ext>
            </a:extLst>
          </p:cNvPr>
          <p:cNvSpPr>
            <a:spLocks noGrp="1"/>
          </p:cNvSpPr>
          <p:nvPr>
            <p:ph type="sldNum" sz="quarter" idx="5"/>
          </p:nvPr>
        </p:nvSpPr>
        <p:spPr/>
        <p:txBody>
          <a:bodyPr/>
          <a:lstStyle/>
          <a:p>
            <a:fld id="{D5083E37-BC74-4796-A767-5F99BA3AD6E4}" type="slidenum">
              <a:rPr lang="en-US" smtClean="0"/>
              <a:t>35</a:t>
            </a:fld>
            <a:endParaRPr lang="en-US"/>
          </a:p>
        </p:txBody>
      </p:sp>
    </p:spTree>
    <p:extLst>
      <p:ext uri="{BB962C8B-B14F-4D97-AF65-F5344CB8AC3E}">
        <p14:creationId xmlns:p14="http://schemas.microsoft.com/office/powerpoint/2010/main" val="29201681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2378A-B19D-721E-86DA-64AB3BBA89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0A4AB-786A-B8B7-1BDF-28161635E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449C24-7BEC-815E-6595-A7CDB4229914}"/>
              </a:ext>
            </a:extLst>
          </p:cNvPr>
          <p:cNvSpPr>
            <a:spLocks noGrp="1"/>
          </p:cNvSpPr>
          <p:nvPr>
            <p:ph type="body" idx="1"/>
          </p:nvPr>
        </p:nvSpPr>
        <p:spPr/>
        <p:txBody>
          <a:bodyPr/>
          <a:lstStyle/>
          <a:p>
            <a:r>
              <a:rPr lang="en-US" dirty="0"/>
              <a:t>Nakita</a:t>
            </a:r>
          </a:p>
        </p:txBody>
      </p:sp>
      <p:sp>
        <p:nvSpPr>
          <p:cNvPr id="4" name="Slide Number Placeholder 3">
            <a:extLst>
              <a:ext uri="{FF2B5EF4-FFF2-40B4-BE49-F238E27FC236}">
                <a16:creationId xmlns:a16="http://schemas.microsoft.com/office/drawing/2014/main" id="{E53411A5-0F88-A5A5-3F2A-6D5D9D402BB2}"/>
              </a:ext>
            </a:extLst>
          </p:cNvPr>
          <p:cNvSpPr>
            <a:spLocks noGrp="1"/>
          </p:cNvSpPr>
          <p:nvPr>
            <p:ph type="sldNum" sz="quarter" idx="5"/>
          </p:nvPr>
        </p:nvSpPr>
        <p:spPr/>
        <p:txBody>
          <a:bodyPr/>
          <a:lstStyle/>
          <a:p>
            <a:fld id="{D5083E37-BC74-4796-A767-5F99BA3AD6E4}" type="slidenum">
              <a:rPr lang="en-US" smtClean="0"/>
              <a:t>38</a:t>
            </a:fld>
            <a:endParaRPr lang="en-US"/>
          </a:p>
        </p:txBody>
      </p:sp>
    </p:spTree>
    <p:extLst>
      <p:ext uri="{BB962C8B-B14F-4D97-AF65-F5344CB8AC3E}">
        <p14:creationId xmlns:p14="http://schemas.microsoft.com/office/powerpoint/2010/main" val="21720078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Nakita</a:t>
            </a:r>
          </a:p>
        </p:txBody>
      </p:sp>
      <p:sp>
        <p:nvSpPr>
          <p:cNvPr id="4" name="Slide Number Placeholder 3"/>
          <p:cNvSpPr>
            <a:spLocks noGrp="1"/>
          </p:cNvSpPr>
          <p:nvPr>
            <p:ph type="sldNum" sz="quarter" idx="5"/>
          </p:nvPr>
        </p:nvSpPr>
        <p:spPr/>
        <p:txBody>
          <a:bodyPr/>
          <a:lstStyle/>
          <a:p>
            <a:fld id="{D5083E37-BC74-4796-A767-5F99BA3AD6E4}" type="slidenum">
              <a:rPr lang="en-US" smtClean="0"/>
              <a:t>40</a:t>
            </a:fld>
            <a:endParaRPr lang="en-US"/>
          </a:p>
        </p:txBody>
      </p:sp>
    </p:spTree>
    <p:extLst>
      <p:ext uri="{BB962C8B-B14F-4D97-AF65-F5344CB8AC3E}">
        <p14:creationId xmlns:p14="http://schemas.microsoft.com/office/powerpoint/2010/main" val="33694544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FD081-1E62-94C4-11CA-74CFBEC87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D776E-5CF4-167A-2E46-15864BBF6D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322DF1-2265-FBCE-0F99-856553A41F13}"/>
              </a:ext>
            </a:extLst>
          </p:cNvPr>
          <p:cNvSpPr>
            <a:spLocks noGrp="1"/>
          </p:cNvSpPr>
          <p:nvPr>
            <p:ph type="body" idx="1"/>
          </p:nvPr>
        </p:nvSpPr>
        <p:spPr/>
        <p:txBody>
          <a:bodyPr/>
          <a:lstStyle/>
          <a:p>
            <a:r>
              <a:rPr lang="en-US" dirty="0"/>
              <a:t>Nakita</a:t>
            </a:r>
          </a:p>
        </p:txBody>
      </p:sp>
      <p:sp>
        <p:nvSpPr>
          <p:cNvPr id="4" name="Slide Number Placeholder 3">
            <a:extLst>
              <a:ext uri="{FF2B5EF4-FFF2-40B4-BE49-F238E27FC236}">
                <a16:creationId xmlns:a16="http://schemas.microsoft.com/office/drawing/2014/main" id="{356D29F3-A62A-F8C7-E299-41AEF6AD71E0}"/>
              </a:ext>
            </a:extLst>
          </p:cNvPr>
          <p:cNvSpPr>
            <a:spLocks noGrp="1"/>
          </p:cNvSpPr>
          <p:nvPr>
            <p:ph type="sldNum" sz="quarter" idx="5"/>
          </p:nvPr>
        </p:nvSpPr>
        <p:spPr/>
        <p:txBody>
          <a:bodyPr/>
          <a:lstStyle/>
          <a:p>
            <a:fld id="{D5083E37-BC74-4796-A767-5F99BA3AD6E4}" type="slidenum">
              <a:rPr lang="en-US" smtClean="0"/>
              <a:t>41</a:t>
            </a:fld>
            <a:endParaRPr lang="en-US"/>
          </a:p>
        </p:txBody>
      </p:sp>
    </p:spTree>
    <p:extLst>
      <p:ext uri="{BB962C8B-B14F-4D97-AF65-F5344CB8AC3E}">
        <p14:creationId xmlns:p14="http://schemas.microsoft.com/office/powerpoint/2010/main" val="25620596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a:t>
            </a:r>
          </a:p>
        </p:txBody>
      </p:sp>
      <p:sp>
        <p:nvSpPr>
          <p:cNvPr id="4" name="Slide Number Placeholder 3"/>
          <p:cNvSpPr>
            <a:spLocks noGrp="1"/>
          </p:cNvSpPr>
          <p:nvPr>
            <p:ph type="sldNum" sz="quarter" idx="5"/>
          </p:nvPr>
        </p:nvSpPr>
        <p:spPr/>
        <p:txBody>
          <a:bodyPr/>
          <a:lstStyle/>
          <a:p>
            <a:fld id="{D5083E37-BC74-4796-A767-5F99BA3AD6E4}" type="slidenum">
              <a:rPr lang="en-US" smtClean="0"/>
              <a:t>42</a:t>
            </a:fld>
            <a:endParaRPr lang="en-US"/>
          </a:p>
        </p:txBody>
      </p:sp>
    </p:spTree>
    <p:extLst>
      <p:ext uri="{BB962C8B-B14F-4D97-AF65-F5344CB8AC3E}">
        <p14:creationId xmlns:p14="http://schemas.microsoft.com/office/powerpoint/2010/main" val="1436993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Nakita</a:t>
            </a:r>
          </a:p>
        </p:txBody>
      </p:sp>
      <p:sp>
        <p:nvSpPr>
          <p:cNvPr id="4" name="Slide Number Placeholder 3"/>
          <p:cNvSpPr>
            <a:spLocks noGrp="1"/>
          </p:cNvSpPr>
          <p:nvPr>
            <p:ph type="sldNum" sz="quarter" idx="5"/>
          </p:nvPr>
        </p:nvSpPr>
        <p:spPr/>
        <p:txBody>
          <a:bodyPr/>
          <a:lstStyle/>
          <a:p>
            <a:fld id="{D5083E37-BC74-4796-A767-5F99BA3AD6E4}" type="slidenum">
              <a:rPr lang="en-US" smtClean="0"/>
              <a:t>5</a:t>
            </a:fld>
            <a:endParaRPr lang="en-US"/>
          </a:p>
        </p:txBody>
      </p:sp>
    </p:spTree>
    <p:extLst>
      <p:ext uri="{BB962C8B-B14F-4D97-AF65-F5344CB8AC3E}">
        <p14:creationId xmlns:p14="http://schemas.microsoft.com/office/powerpoint/2010/main" val="2180004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Jeff</a:t>
            </a:r>
          </a:p>
        </p:txBody>
      </p:sp>
      <p:sp>
        <p:nvSpPr>
          <p:cNvPr id="4" name="Slide Number Placeholder 3"/>
          <p:cNvSpPr>
            <a:spLocks noGrp="1"/>
          </p:cNvSpPr>
          <p:nvPr>
            <p:ph type="sldNum" sz="quarter" idx="5"/>
          </p:nvPr>
        </p:nvSpPr>
        <p:spPr/>
        <p:txBody>
          <a:bodyPr/>
          <a:lstStyle/>
          <a:p>
            <a:fld id="{D5083E37-BC74-4796-A767-5F99BA3AD6E4}" type="slidenum">
              <a:rPr lang="en-US" smtClean="0"/>
              <a:t>8</a:t>
            </a:fld>
            <a:endParaRPr lang="en-US"/>
          </a:p>
        </p:txBody>
      </p:sp>
    </p:spTree>
    <p:extLst>
      <p:ext uri="{BB962C8B-B14F-4D97-AF65-F5344CB8AC3E}">
        <p14:creationId xmlns:p14="http://schemas.microsoft.com/office/powerpoint/2010/main" val="2103843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Jeff</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9</a:t>
            </a:fld>
            <a:endParaRPr lang="en-US"/>
          </a:p>
        </p:txBody>
      </p:sp>
    </p:spTree>
    <p:extLst>
      <p:ext uri="{BB962C8B-B14F-4D97-AF65-F5344CB8AC3E}">
        <p14:creationId xmlns:p14="http://schemas.microsoft.com/office/powerpoint/2010/main" val="221480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Jeff</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10</a:t>
            </a:fld>
            <a:endParaRPr lang="en-US"/>
          </a:p>
        </p:txBody>
      </p:sp>
    </p:spTree>
    <p:extLst>
      <p:ext uri="{BB962C8B-B14F-4D97-AF65-F5344CB8AC3E}">
        <p14:creationId xmlns:p14="http://schemas.microsoft.com/office/powerpoint/2010/main" val="3376150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Jeff</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11</a:t>
            </a:fld>
            <a:endParaRPr lang="en-US"/>
          </a:p>
        </p:txBody>
      </p:sp>
    </p:spTree>
    <p:extLst>
      <p:ext uri="{BB962C8B-B14F-4D97-AF65-F5344CB8AC3E}">
        <p14:creationId xmlns:p14="http://schemas.microsoft.com/office/powerpoint/2010/main" val="493803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Jeff</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12</a:t>
            </a:fld>
            <a:endParaRPr lang="en-US"/>
          </a:p>
        </p:txBody>
      </p:sp>
    </p:spTree>
    <p:extLst>
      <p:ext uri="{BB962C8B-B14F-4D97-AF65-F5344CB8AC3E}">
        <p14:creationId xmlns:p14="http://schemas.microsoft.com/office/powerpoint/2010/main" val="2583815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Jeff</a:t>
            </a:r>
          </a:p>
          <a:p>
            <a:endParaRPr lang="en-US" dirty="0"/>
          </a:p>
        </p:txBody>
      </p:sp>
      <p:sp>
        <p:nvSpPr>
          <p:cNvPr id="4" name="Slide Number Placeholder 3"/>
          <p:cNvSpPr>
            <a:spLocks noGrp="1"/>
          </p:cNvSpPr>
          <p:nvPr>
            <p:ph type="sldNum" sz="quarter" idx="5"/>
          </p:nvPr>
        </p:nvSpPr>
        <p:spPr/>
        <p:txBody>
          <a:bodyPr/>
          <a:lstStyle/>
          <a:p>
            <a:fld id="{D5083E37-BC74-4796-A767-5F99BA3AD6E4}" type="slidenum">
              <a:rPr lang="en-US" smtClean="0"/>
              <a:t>16</a:t>
            </a:fld>
            <a:endParaRPr lang="en-US"/>
          </a:p>
        </p:txBody>
      </p:sp>
    </p:spTree>
    <p:extLst>
      <p:ext uri="{BB962C8B-B14F-4D97-AF65-F5344CB8AC3E}">
        <p14:creationId xmlns:p14="http://schemas.microsoft.com/office/powerpoint/2010/main" val="12349529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C8E832A1-AE20-595C-6C6A-C6CAD6D72233}"/>
              </a:ext>
            </a:extLst>
          </p:cNvPr>
          <p:cNvPicPr>
            <a:picLocks noChangeAspect="1"/>
          </p:cNvPicPr>
          <p:nvPr/>
        </p:nvPicPr>
        <p:blipFill>
          <a:blip r:embed="rId2">
            <a:extLst>
              <a:ext uri="{28A0092B-C50C-407E-A947-70E740481C1C}">
                <a14:useLocalDpi xmlns:a14="http://schemas.microsoft.com/office/drawing/2010/main" val="0"/>
              </a:ext>
            </a:extLst>
          </a:blip>
          <a:srcRect l="14059" t="1529" r="16895" b="27442"/>
          <a:stretch>
            <a:fillRect/>
          </a:stretch>
        </p:blipFill>
        <p:spPr>
          <a:xfrm flipH="1">
            <a:off x="-27432" y="0"/>
            <a:ext cx="12219432" cy="68657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95259" y="1820486"/>
            <a:ext cx="4800600" cy="2762187"/>
          </a:xfrm>
        </p:spPr>
        <p:txBody>
          <a:bodyPr vert="horz" lIns="91440" tIns="45720" rIns="91440" bIns="45720" rtlCol="0" anchor="b">
            <a:normAutofit/>
          </a:bodyPr>
          <a:lstStyle>
            <a:lvl1pPr>
              <a:defRPr lang="en-US" sz="4800" dirty="0">
                <a:solidFill>
                  <a:schemeClr val="tx1"/>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295260" y="4714821"/>
            <a:ext cx="3830874" cy="1496616"/>
          </a:xfrm>
        </p:spPr>
        <p:txBody>
          <a:bodyPr vert="horz" lIns="91440" tIns="45720" rIns="91440" bIns="45720" rtlCol="0" anchor="t">
            <a:normAutofit/>
          </a:bodyPr>
          <a:lstStyle>
            <a:lvl1pPr marL="0" indent="0">
              <a:buNone/>
              <a:defRPr lang="en-US" sz="2400" dirty="0">
                <a:solidFill>
                  <a:schemeClr val="tx1"/>
                </a:solidFill>
              </a:defRPr>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295259" y="219456"/>
            <a:ext cx="2703777" cy="338328"/>
          </a:xfrm>
        </p:spPr>
        <p:txBody>
          <a:bodyPr/>
          <a:lstStyle>
            <a:lvl1pPr>
              <a:defRPr>
                <a:solidFill>
                  <a:schemeClr val="tx1"/>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440" y="219456"/>
            <a:ext cx="1495365" cy="338328"/>
          </a:xfrm>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8562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8436" y="1115568"/>
            <a:ext cx="2505264" cy="1624122"/>
          </a:xfrm>
        </p:spPr>
        <p:txBody>
          <a:bodyPr anchor="t">
            <a:normAutofit/>
          </a:bodyPr>
          <a:lstStyle>
            <a:lvl1pPr>
              <a:defRPr sz="3600"/>
            </a:lvl1pPr>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74064" y="215823"/>
            <a:ext cx="1485900" cy="338328"/>
          </a:xfrm>
        </p:spPr>
        <p:txBody>
          <a:bodyPr/>
          <a:lstStyle>
            <a:lvl1pPr>
              <a:defRPr>
                <a:solidFill>
                  <a:schemeClr val="tx1"/>
                </a:solidFill>
                <a:effectLst/>
              </a:defRPr>
            </a:lvl1pPr>
          </a:lstStyle>
          <a:p>
            <a:fld id="{48A87A34-81AB-432B-8DAE-1953F412C126}" type="datetimeFigureOut">
              <a:rPr lang="en-US" smtClean="0"/>
              <a:pPr/>
              <a:t>8/28/2026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8242" y="215823"/>
            <a:ext cx="549272" cy="338328"/>
          </a:xfrm>
        </p:spPr>
        <p:txBody>
          <a:bodyPr/>
          <a:lstStyle/>
          <a:p>
            <a:fld id="{6D22F896-40B5-4ADD-8801-0D06FADFA095}" type="slidenum">
              <a:rPr lang="en-US" smtClean="0"/>
              <a:pPr/>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8436" y="3028523"/>
            <a:ext cx="2505264" cy="3410378"/>
          </a:xfrm>
        </p:spPr>
        <p:txBody>
          <a:bodyPr vert="horz" lIns="91440" tIns="45720" rIns="91440" bIns="45720" rtlCol="0" anchor="b">
            <a:noAutofit/>
          </a:bodyPr>
          <a:lstStyle>
            <a:lvl1pPr>
              <a:defRPr lang="en-US" sz="2000" dirty="0"/>
            </a:lvl1pPr>
            <a:lvl2pPr>
              <a:defRPr lang="en-US" sz="2000" dirty="0"/>
            </a:lvl2pPr>
            <a:lvl3pPr>
              <a:defRPr lang="en-US" sz="2000" dirty="0"/>
            </a:lvl3pPr>
            <a:lvl4pPr>
              <a:defRPr lang="en-US" sz="2000" dirty="0"/>
            </a:lvl4pPr>
            <a:lvl5pPr>
              <a:defRPr lang="en-US" sz="20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3374064" y="1181100"/>
            <a:ext cx="8817936" cy="5676900"/>
          </a:xfrm>
          <a:blipFill>
            <a:blip r:embed="rId2">
              <a:alphaModFix amt="65000"/>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649161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4000500" cy="1352516"/>
          </a:xfrm>
        </p:spPr>
        <p:txBody>
          <a:bodyPr anchor="t">
            <a:normAutofit/>
          </a:bodyPr>
          <a:lstStyle>
            <a:lvl1pPr>
              <a:defRPr sz="3600"/>
            </a:lvl1pPr>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19456"/>
            <a:ext cx="2727930"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7899" y="219456"/>
            <a:ext cx="1747774" cy="338328"/>
          </a:xfrm>
        </p:spPr>
        <p:txBody>
          <a:bodyPr/>
          <a:lstStyle/>
          <a:p>
            <a:fld id="{48A87A34-81AB-432B-8DAE-1953F412C126}" type="datetimeFigureOut">
              <a:rPr lang="en-US" smtClean="0"/>
              <a:pPr/>
              <a:t>8/28/2026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3948" y="216280"/>
            <a:ext cx="551113" cy="338328"/>
          </a:xfrm>
        </p:spPr>
        <p:txBody>
          <a:bodyPr/>
          <a:lstStyle/>
          <a:p>
            <a:fld id="{6D22F896-40B5-4ADD-8801-0D06FADFA095}" type="slidenum">
              <a:rPr lang="en-US" smtClean="0"/>
              <a:pPr/>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7899" y="1104900"/>
            <a:ext cx="6925002" cy="1352516"/>
          </a:xfrm>
        </p:spPr>
        <p:txBody>
          <a:bodyPr>
            <a:noAutofit/>
          </a:bodyPr>
          <a:lstStyle>
            <a:lvl1pPr marL="285750" indent="-285750">
              <a:buFont typeface="Arial" panose="020B0604020202020204" pitchFamily="34" charset="0"/>
              <a:buNone/>
              <a:defRPr sz="1800"/>
            </a:lvl1pPr>
            <a:lvl2pPr marL="514350" indent="-285750">
              <a:buFont typeface="Arial" panose="020B0604020202020204" pitchFamily="34" charset="0"/>
              <a:buNone/>
              <a:defRPr sz="1800"/>
            </a:lvl2pPr>
            <a:lvl3pPr marL="742950" indent="-285750">
              <a:buFont typeface="Arial" panose="020B0604020202020204" pitchFamily="34" charset="0"/>
              <a:buNone/>
              <a:defRPr sz="1800"/>
            </a:lvl3pPr>
            <a:lvl4pPr marL="857250" indent="-171450">
              <a:buFont typeface="Arial" panose="020B0604020202020204" pitchFamily="34" charset="0"/>
              <a:buNone/>
              <a:defRPr sz="1800"/>
            </a:lvl4pPr>
            <a:lvl5pPr marL="1085850" indent="-171450">
              <a:buFont typeface="Arial" panose="020B0604020202020204" pitchFamily="34" charset="0"/>
              <a:buNone/>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C346877B-7C99-D26C-DFEC-72A4289A8FAC}"/>
              </a:ext>
            </a:extLst>
          </p:cNvPr>
          <p:cNvSpPr>
            <a:spLocks noGrp="1"/>
          </p:cNvSpPr>
          <p:nvPr>
            <p:ph type="pic" sz="quarter" idx="15" hasCustomPrompt="1"/>
          </p:nvPr>
        </p:nvSpPr>
        <p:spPr>
          <a:xfrm>
            <a:off x="0" y="2938509"/>
            <a:ext cx="12192000" cy="3919491"/>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958734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2514600" cy="2918919"/>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514600" cy="338328"/>
          </a:xfrm>
        </p:spPr>
        <p:txBody>
          <a:bodyPr/>
          <a:lstStyle>
            <a:lvl1pPr>
              <a:defRPr>
                <a:solidFill>
                  <a:schemeClr val="tx1"/>
                </a:solidFill>
                <a:effectLst/>
              </a:defRPr>
            </a:lvl1pPr>
          </a:lstStyle>
          <a:p>
            <a:endParaRPr lang="en-US"/>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3423747" y="0"/>
            <a:ext cx="8768253" cy="3985719"/>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800" y="4077628"/>
            <a:ext cx="1920240" cy="338328"/>
          </a:xfrm>
        </p:spPr>
        <p:txBody>
          <a:bodyPr/>
          <a:lstStyle/>
          <a:p>
            <a:fld id="{48A87A34-81AB-432B-8DAE-1953F412C126}" type="datetimeFigureOut">
              <a:rPr lang="en-US" smtClean="0"/>
              <a:pPr/>
              <a:t>8/28/2026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4077628"/>
            <a:ext cx="555948" cy="338328"/>
          </a:xfrm>
        </p:spPr>
        <p:txBody>
          <a:bodyPr/>
          <a:lstStyle>
            <a:lvl1pPr>
              <a:defRPr>
                <a:solidFill>
                  <a:schemeClr val="tx1"/>
                </a:solidFill>
                <a:effectLst/>
              </a:defRPr>
            </a:lvl1pPr>
          </a:lstStyle>
          <a:p>
            <a:fld id="{6D22F896-40B5-4ADD-8801-0D06FADFA095}" type="slidenum">
              <a:rPr lang="en-US" smtClean="0"/>
              <a:pPr/>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800" y="4423576"/>
            <a:ext cx="8420100" cy="18248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9601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881339" y="1115568"/>
            <a:ext cx="5247577" cy="994131"/>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933700"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96579" y="209088"/>
            <a:ext cx="1844044" cy="338328"/>
          </a:xfrm>
        </p:spPr>
        <p:txBody>
          <a:bodyPr/>
          <a:lstStyle>
            <a:lvl1pPr>
              <a:defRPr>
                <a:solidFill>
                  <a:schemeClr val="tx1"/>
                </a:solidFill>
                <a:effectLst/>
              </a:defRPr>
            </a:lvl1pPr>
          </a:lstStyle>
          <a:p>
            <a:fld id="{48A87A34-81AB-432B-8DAE-1953F412C126}" type="datetimeFigureOut">
              <a:rPr lang="en-US" smtClean="0"/>
              <a:pPr/>
              <a:t>8/28/2026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34185" y="209088"/>
            <a:ext cx="555948" cy="338328"/>
          </a:xfrm>
        </p:spPr>
        <p:txBody>
          <a:bodyPr/>
          <a:lstStyle/>
          <a:p>
            <a:fld id="{6D22F896-40B5-4ADD-8801-0D06FADFA095}" type="slidenum">
              <a:rPr lang="en-US" smtClean="0"/>
              <a:pPr/>
              <a:t>‹#›</a:t>
            </a:fld>
            <a:endParaRPr lang="en-US"/>
          </a:p>
        </p:txBody>
      </p:sp>
      <p:sp>
        <p:nvSpPr>
          <p:cNvPr id="4" name="Picture Placeholder 3">
            <a:extLst>
              <a:ext uri="{FF2B5EF4-FFF2-40B4-BE49-F238E27FC236}">
                <a16:creationId xmlns:a16="http://schemas.microsoft.com/office/drawing/2014/main" id="{F3BFBE8F-8803-50FD-04BC-3A247F9767CF}"/>
              </a:ext>
            </a:extLst>
          </p:cNvPr>
          <p:cNvSpPr>
            <a:spLocks noGrp="1"/>
          </p:cNvSpPr>
          <p:nvPr>
            <p:ph type="pic" sz="quarter" idx="15" hasCustomPrompt="1"/>
          </p:nvPr>
        </p:nvSpPr>
        <p:spPr>
          <a:xfrm>
            <a:off x="0" y="1181100"/>
            <a:ext cx="5247577" cy="5676900"/>
          </a:xfrm>
          <a:blipFill>
            <a:blip r:embed="rId2">
              <a:alphaModFix amt="65000"/>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881339" y="2133600"/>
            <a:ext cx="5247577" cy="4114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4463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6057" y="1115568"/>
            <a:ext cx="3607670" cy="3170545"/>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4858"/>
            <a:ext cx="2597106"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5909" y="214858"/>
            <a:ext cx="1586711" cy="338328"/>
          </a:xfrm>
        </p:spPr>
        <p:txBody>
          <a:bodyPr/>
          <a:lstStyle/>
          <a:p>
            <a:fld id="{48A87A34-81AB-432B-8DAE-1953F412C126}" type="datetimeFigureOut">
              <a:rPr lang="en-US" smtClean="0"/>
              <a:pPr/>
              <a:t>8/28/2026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7610" y="214858"/>
            <a:ext cx="555948" cy="338328"/>
          </a:xfrm>
        </p:spPr>
        <p:txBody>
          <a:bodyPr/>
          <a:lstStyle/>
          <a:p>
            <a:fld id="{6D22F896-40B5-4ADD-8801-0D06FADFA095}" type="slidenum">
              <a:rPr lang="en-US" smtClean="0"/>
              <a:pPr/>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5909" y="1112672"/>
            <a:ext cx="6926991" cy="1967808"/>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121707E4-5122-AA3B-7CFC-6AF9C0BAC463}"/>
              </a:ext>
            </a:extLst>
          </p:cNvPr>
          <p:cNvSpPr>
            <a:spLocks noGrp="1"/>
          </p:cNvSpPr>
          <p:nvPr>
            <p:ph type="pic" sz="quarter" idx="15" hasCustomPrompt="1"/>
          </p:nvPr>
        </p:nvSpPr>
        <p:spPr>
          <a:xfrm>
            <a:off x="4903079" y="3500203"/>
            <a:ext cx="7288921" cy="3357797"/>
          </a:xfrm>
          <a:custGeom>
            <a:avLst/>
            <a:gdLst>
              <a:gd name="connsiteX0" fmla="*/ 0 w 7391400"/>
              <a:gd name="connsiteY0" fmla="*/ 0 h 3018269"/>
              <a:gd name="connsiteX1" fmla="*/ 7391400 w 7391400"/>
              <a:gd name="connsiteY1" fmla="*/ 0 h 3018269"/>
              <a:gd name="connsiteX2" fmla="*/ 7391400 w 7391400"/>
              <a:gd name="connsiteY2" fmla="*/ 3018269 h 3018269"/>
              <a:gd name="connsiteX3" fmla="*/ 0 w 7391400"/>
              <a:gd name="connsiteY3" fmla="*/ 3018269 h 3018269"/>
            </a:gdLst>
            <a:ahLst/>
            <a:cxnLst>
              <a:cxn ang="0">
                <a:pos x="connsiteX0" y="connsiteY0"/>
              </a:cxn>
              <a:cxn ang="0">
                <a:pos x="connsiteX1" y="connsiteY1"/>
              </a:cxn>
              <a:cxn ang="0">
                <a:pos x="connsiteX2" y="connsiteY2"/>
              </a:cxn>
              <a:cxn ang="0">
                <a:pos x="connsiteX3" y="connsiteY3"/>
              </a:cxn>
            </a:cxnLst>
            <a:rect l="l" t="t" r="r" b="b"/>
            <a:pathLst>
              <a:path w="7391400" h="3018269">
                <a:moveTo>
                  <a:pt x="0" y="0"/>
                </a:moveTo>
                <a:lnTo>
                  <a:pt x="7391400" y="0"/>
                </a:lnTo>
                <a:lnTo>
                  <a:pt x="7391400" y="3018269"/>
                </a:lnTo>
                <a:lnTo>
                  <a:pt x="0" y="3018269"/>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2973226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3429001"/>
            <a:ext cx="2501307" cy="2551982"/>
          </a:xfrm>
        </p:spPr>
        <p:txBody>
          <a:bodyPr anchor="t">
            <a:normAutofit/>
          </a:bodyPr>
          <a:lstStyle>
            <a:lvl1pPr>
              <a:defRPr sz="3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8402C8AD-A927-B946-5850-6500487D6883}"/>
              </a:ext>
            </a:extLst>
          </p:cNvPr>
          <p:cNvSpPr>
            <a:spLocks noGrp="1"/>
          </p:cNvSpPr>
          <p:nvPr>
            <p:ph type="pic" sz="quarter" idx="15" hasCustomPrompt="1"/>
          </p:nvPr>
        </p:nvSpPr>
        <p:spPr>
          <a:xfrm>
            <a:off x="0" y="1"/>
            <a:ext cx="12192000" cy="2705099"/>
          </a:xfrm>
          <a:blipFill>
            <a:blip r:embed="rId2">
              <a:alphaModFix amt="60000"/>
            </a:blip>
            <a:stretch>
              <a:fillRect/>
            </a:stretch>
          </a:blipFill>
        </p:spPr>
        <p:txBody>
          <a:bodyPr/>
          <a:lstStyle>
            <a:lvl1pPr>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865290"/>
            <a:ext cx="2726376"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799" y="2865290"/>
            <a:ext cx="1967345" cy="338328"/>
          </a:xfrm>
        </p:spPr>
        <p:txBody>
          <a:bodyPr/>
          <a:lstStyle/>
          <a:p>
            <a:fld id="{48A87A34-81AB-432B-8DAE-1953F412C126}" type="datetimeFigureOut">
              <a:rPr lang="en-US" smtClean="0"/>
              <a:pPr/>
              <a:t>8/28/2026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2865290"/>
            <a:ext cx="555948" cy="338328"/>
          </a:xfrm>
        </p:spPr>
        <p:txBody>
          <a:bodyPr/>
          <a:lstStyle/>
          <a:p>
            <a:fld id="{6D22F896-40B5-4ADD-8801-0D06FADFA095}" type="slidenum">
              <a:rPr lang="en-US" smtClean="0"/>
              <a:pPr/>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352800" y="3429000"/>
            <a:ext cx="8210204" cy="3009900"/>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761066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6230" y="1115568"/>
            <a:ext cx="3603256" cy="1409878"/>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38700" y="209088"/>
            <a:ext cx="2514600" cy="338328"/>
          </a:xfrm>
        </p:spPr>
        <p:txBody>
          <a:bodyPr/>
          <a:lstStyle/>
          <a:p>
            <a:fld id="{48A87A34-81AB-432B-8DAE-1953F412C126}" type="datetimeFigureOut">
              <a:rPr lang="en-US" smtClean="0"/>
              <a:pPr/>
              <a:t>8/28/2026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86019" y="219456"/>
            <a:ext cx="564341" cy="338328"/>
          </a:xfrm>
        </p:spPr>
        <p:txBody>
          <a:bodyPr/>
          <a:lstStyle>
            <a:lvl1pPr>
              <a:defRPr>
                <a:solidFill>
                  <a:schemeClr val="tx1"/>
                </a:solidFill>
                <a:effectLst/>
              </a:defRPr>
            </a:lvl1pPr>
          </a:lstStyle>
          <a:p>
            <a:fld id="{6D22F896-40B5-4ADD-8801-0D06FADFA095}" type="slidenum">
              <a:rPr lang="en-US" smtClean="0"/>
              <a:pPr/>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46230" y="2705100"/>
            <a:ext cx="3603256" cy="36957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183D1CED-EDC4-B2B7-E11C-EF0ED41A9136}"/>
              </a:ext>
            </a:extLst>
          </p:cNvPr>
          <p:cNvSpPr>
            <a:spLocks noGrp="1"/>
          </p:cNvSpPr>
          <p:nvPr>
            <p:ph type="pic" sz="quarter" idx="15" hasCustomPrompt="1"/>
          </p:nvPr>
        </p:nvSpPr>
        <p:spPr>
          <a:xfrm>
            <a:off x="4935269" y="1175658"/>
            <a:ext cx="7256731" cy="5682342"/>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962660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4607626"/>
            <a:ext cx="4419600" cy="1640774"/>
          </a:xfrm>
        </p:spPr>
        <p:txBody>
          <a:bodyPr anchor="t"/>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04508209-B462-E74A-288F-8910B06DE3A1}"/>
              </a:ext>
            </a:extLst>
          </p:cNvPr>
          <p:cNvSpPr>
            <a:spLocks noGrp="1"/>
          </p:cNvSpPr>
          <p:nvPr>
            <p:ph type="pic" sz="quarter" idx="15" hasCustomPrompt="1"/>
          </p:nvPr>
        </p:nvSpPr>
        <p:spPr>
          <a:xfrm>
            <a:off x="1914" y="0"/>
            <a:ext cx="4836786" cy="4214191"/>
          </a:xfrm>
          <a:blipFill>
            <a:blip r:embed="rId2">
              <a:alphaModFix amt="60000"/>
            </a:blip>
            <a:stretch>
              <a:fillRect/>
            </a:stretch>
          </a:blipFill>
        </p:spPr>
        <p:txBody>
          <a:bodyPr/>
          <a:lstStyle>
            <a:lvl1pPr>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541275" y="209088"/>
            <a:ext cx="2726376"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905250" cy="338328"/>
          </a:xfrm>
        </p:spPr>
        <p:txBody>
          <a:bodyPr/>
          <a:lstStyle>
            <a:lvl1pPr>
              <a:defRPr>
                <a:solidFill>
                  <a:schemeClr val="tx1"/>
                </a:solidFill>
                <a:effectLst/>
              </a:defRPr>
            </a:lvl1pPr>
          </a:lstStyle>
          <a:p>
            <a:fld id="{48A87A34-81AB-432B-8DAE-1953F412C126}" type="datetimeFigureOut">
              <a:rPr lang="en-US" smtClean="0"/>
              <a:pPr/>
              <a:t>8/28/2026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6D22F896-40B5-4ADD-8801-0D06FADFA095}" type="slidenum">
              <a:rPr lang="en-US" smtClean="0"/>
              <a:pPr/>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41276" y="1104900"/>
            <a:ext cx="5750381" cy="5143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515275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3105335" cy="1636510"/>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055522" y="214858"/>
            <a:ext cx="2536988" cy="338328"/>
          </a:xfrm>
        </p:spPr>
        <p:txBody>
          <a:bodyPr/>
          <a:lstStyle/>
          <a:p>
            <a:fld id="{48A87A34-81AB-432B-8DAE-1953F412C126}" type="datetimeFigureOut">
              <a:rPr lang="en-US" smtClean="0"/>
              <a:pPr/>
              <a:t>8/28/2026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840" y="214858"/>
            <a:ext cx="555948" cy="338328"/>
          </a:xfrm>
        </p:spPr>
        <p:txBody>
          <a:bodyPr/>
          <a:lstStyle/>
          <a:p>
            <a:fld id="{6D22F896-40B5-4ADD-8801-0D06FADFA095}" type="slidenum">
              <a:rPr lang="en-US" smtClean="0"/>
              <a:pPr/>
              <a:t>‹#›</a:t>
            </a:fld>
            <a:endParaRPr lang="en-US"/>
          </a:p>
        </p:txBody>
      </p:sp>
      <p:sp>
        <p:nvSpPr>
          <p:cNvPr id="4" name="Picture Placeholder 3">
            <a:extLst>
              <a:ext uri="{FF2B5EF4-FFF2-40B4-BE49-F238E27FC236}">
                <a16:creationId xmlns:a16="http://schemas.microsoft.com/office/drawing/2014/main" id="{EA8D0EC2-AB64-20F7-00E1-73B35DEAA2D7}"/>
              </a:ext>
            </a:extLst>
          </p:cNvPr>
          <p:cNvSpPr>
            <a:spLocks noGrp="1"/>
          </p:cNvSpPr>
          <p:nvPr>
            <p:ph type="pic" sz="quarter" idx="15" hasCustomPrompt="1"/>
          </p:nvPr>
        </p:nvSpPr>
        <p:spPr>
          <a:xfrm>
            <a:off x="1" y="3017520"/>
            <a:ext cx="3417902" cy="3840480"/>
          </a:xfrm>
          <a:blipFill>
            <a:blip r:embed="rId2">
              <a:alphaModFix amt="65000"/>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055522" y="1104901"/>
            <a:ext cx="7476571" cy="5333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919322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C26FEAF5-B987-7B83-7D1F-A4C535E2B000}"/>
              </a:ext>
            </a:extLst>
          </p:cNvPr>
          <p:cNvPicPr>
            <a:picLocks noChangeAspect="1"/>
          </p:cNvPicPr>
          <p:nvPr/>
        </p:nvPicPr>
        <p:blipFill>
          <a:blip r:embed="rId2">
            <a:extLst>
              <a:ext uri="{28A0092B-C50C-407E-A947-70E740481C1C}">
                <a14:useLocalDpi xmlns:a14="http://schemas.microsoft.com/office/drawing/2010/main" val="0"/>
              </a:ext>
            </a:extLst>
          </a:blip>
          <a:srcRect t="17701" r="5781"/>
          <a:stretch>
            <a:fillRect/>
          </a:stretch>
        </p:blipFill>
        <p:spPr>
          <a:xfrm rot="10800000" flipH="1">
            <a:off x="0" y="-1"/>
            <a:ext cx="12192000" cy="6864096"/>
          </a:xfrm>
          <a:prstGeom prst="rect">
            <a:avLst/>
          </a:prstGeom>
        </p:spPr>
      </p:pic>
      <p:sp>
        <p:nvSpPr>
          <p:cNvPr id="9" name="Title 8">
            <a:extLst>
              <a:ext uri="{FF2B5EF4-FFF2-40B4-BE49-F238E27FC236}">
                <a16:creationId xmlns:a16="http://schemas.microsoft.com/office/drawing/2014/main" id="{E9DD887D-B316-418B-8AF4-4F941223A039}"/>
              </a:ext>
            </a:extLst>
          </p:cNvPr>
          <p:cNvSpPr>
            <a:spLocks noGrp="1"/>
          </p:cNvSpPr>
          <p:nvPr>
            <p:ph type="title"/>
          </p:nvPr>
        </p:nvSpPr>
        <p:spPr>
          <a:xfrm>
            <a:off x="7772400" y="5082379"/>
            <a:ext cx="4000500" cy="1169230"/>
          </a:xfrm>
        </p:spPr>
        <p:txBody>
          <a:bodyPr anchor="b">
            <a:normAutofit/>
          </a:bodyPr>
          <a:lstStyle>
            <a:lvl1pPr>
              <a:defRPr sz="2000" spc="-50"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09088"/>
            <a:ext cx="1970690" cy="338328"/>
          </a:xfrm>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6D22F896-40B5-4ADD-8801-0D06FADFA095}" type="slidenum">
              <a:rPr lang="en-US" smtClean="0"/>
              <a:pPr/>
              <a:t>‹#›</a:t>
            </a:fld>
            <a:endParaRPr lang="en-US"/>
          </a:p>
        </p:txBody>
      </p:sp>
      <p:sp>
        <p:nvSpPr>
          <p:cNvPr id="12" name="Content Placeholder 11">
            <a:extLst>
              <a:ext uri="{FF2B5EF4-FFF2-40B4-BE49-F238E27FC236}">
                <a16:creationId xmlns:a16="http://schemas.microsoft.com/office/drawing/2014/main" id="{942D9118-C154-84FE-9D86-92525287F07F}"/>
              </a:ext>
            </a:extLst>
          </p:cNvPr>
          <p:cNvSpPr>
            <a:spLocks noGrp="1"/>
          </p:cNvSpPr>
          <p:nvPr>
            <p:ph sz="quarter" idx="14" hasCustomPrompt="1"/>
          </p:nvPr>
        </p:nvSpPr>
        <p:spPr>
          <a:xfrm>
            <a:off x="280988" y="1063625"/>
            <a:ext cx="10428287" cy="3508375"/>
          </a:xfrm>
        </p:spPr>
        <p:txBody>
          <a:bodyPr>
            <a:noAutofit/>
          </a:bodyPr>
          <a:lstStyle>
            <a:lvl1pPr>
              <a:lnSpc>
                <a:spcPct val="80000"/>
              </a:lnSpc>
              <a:defRPr sz="26000"/>
            </a:lvl1pPr>
          </a:lstStyle>
          <a:p>
            <a:pPr lvl="0"/>
            <a:r>
              <a:rPr lang="en-US" dirty="0"/>
              <a:t>XX%</a:t>
            </a:r>
          </a:p>
        </p:txBody>
      </p:sp>
    </p:spTree>
    <p:extLst>
      <p:ext uri="{BB962C8B-B14F-4D97-AF65-F5344CB8AC3E}">
        <p14:creationId xmlns:p14="http://schemas.microsoft.com/office/powerpoint/2010/main" val="3225752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normAutofit/>
          </a:bodyPr>
          <a:lstStyle>
            <a:lvl1pPr>
              <a:defRPr sz="4400">
                <a:solidFill>
                  <a:schemeClr val="tx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217452" y="214858"/>
            <a:ext cx="1485900" cy="338328"/>
          </a:xfrm>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6D22F896-40B5-4ADD-8801-0D06FADFA095}"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normAutofit/>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144541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pic>
        <p:nvPicPr>
          <p:cNvPr id="6" name="Picture 5" descr="A red and purple light&#10;&#10;AI-generated content may be incorrect.">
            <a:extLst>
              <a:ext uri="{FF2B5EF4-FFF2-40B4-BE49-F238E27FC236}">
                <a16:creationId xmlns:a16="http://schemas.microsoft.com/office/drawing/2014/main" id="{27A6C04A-3EE2-7293-8111-E4CF6B18B2D4}"/>
              </a:ext>
            </a:extLst>
          </p:cNvPr>
          <p:cNvPicPr>
            <a:picLocks noChangeAspect="1"/>
          </p:cNvPicPr>
          <p:nvPr/>
        </p:nvPicPr>
        <p:blipFill>
          <a:blip r:embed="rId2">
            <a:extLst>
              <a:ext uri="{28A0092B-C50C-407E-A947-70E740481C1C}">
                <a14:useLocalDpi xmlns:a14="http://schemas.microsoft.com/office/drawing/2010/main" val="0"/>
              </a:ext>
            </a:extLst>
          </a:blip>
          <a:srcRect l="7784" t="57458" r="22221" b="1"/>
          <a:stretch>
            <a:fillRect/>
          </a:stretch>
        </p:blipFill>
        <p:spPr>
          <a:xfrm rot="10800000">
            <a:off x="0" y="0"/>
            <a:ext cx="12192000" cy="4802819"/>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6D22F896-40B5-4ADD-8801-0D06FADFA095}"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885606"/>
            <a:ext cx="8801101" cy="3553293"/>
          </a:xfrm>
        </p:spPr>
        <p:txBody>
          <a:bodyPr anchor="b">
            <a:normAutofit/>
          </a:bodyPr>
          <a:lstStyle>
            <a:lvl1pPr marL="0" indent="0">
              <a:lnSpc>
                <a:spcPct val="85000"/>
              </a:lnSpc>
              <a:buNone/>
              <a:defRPr sz="6000" b="0" spc="-50" baseline="0">
                <a:solidFill>
                  <a:schemeClr val="tx1"/>
                </a:solidFill>
              </a:defRPr>
            </a:lvl1pPr>
            <a:lvl2pPr marL="228600" indent="0">
              <a:lnSpc>
                <a:spcPct val="85000"/>
              </a:lnSpc>
              <a:buNone/>
              <a:defRPr sz="4400" b="0" spc="-50" baseline="0">
                <a:solidFill>
                  <a:schemeClr val="tx1"/>
                </a:solidFill>
              </a:defRPr>
            </a:lvl2pPr>
            <a:lvl3pPr marL="457200" indent="0">
              <a:lnSpc>
                <a:spcPct val="85000"/>
              </a:lnSpc>
              <a:buNone/>
              <a:defRPr sz="40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2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11905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56ABB8EC-1098-DCAC-E2E3-BCA53EEC625D}"/>
              </a:ext>
            </a:extLst>
          </p:cNvPr>
          <p:cNvPicPr>
            <a:picLocks noChangeAspect="1"/>
          </p:cNvPicPr>
          <p:nvPr/>
        </p:nvPicPr>
        <p:blipFill>
          <a:blip r:embed="rId2">
            <a:extLst>
              <a:ext uri="{28A0092B-C50C-407E-A947-70E740481C1C}">
                <a14:useLocalDpi xmlns:a14="http://schemas.microsoft.com/office/drawing/2010/main" val="0"/>
              </a:ext>
            </a:extLst>
          </a:blip>
          <a:srcRect l="1291" t="22024" r="10011"/>
          <a:stretch>
            <a:fillRect/>
          </a:stretch>
        </p:blipFill>
        <p:spPr>
          <a:xfrm rot="10800000" flipH="1">
            <a:off x="0" y="0"/>
            <a:ext cx="12192000" cy="6864096"/>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866899" y="4874218"/>
            <a:ext cx="8506567" cy="666427"/>
          </a:xfrm>
        </p:spPr>
        <p:txBody>
          <a:bodyPr anchor="ctr">
            <a:normAutofit/>
          </a:bodyPr>
          <a:lstStyle>
            <a:lvl1pPr algn="r">
              <a:lnSpc>
                <a:spcPct val="90000"/>
              </a:lnSpc>
              <a:defRPr sz="1400" b="0" cap="all" spc="10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endParaRPr lang="en-US"/>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6D22F896-40B5-4ADD-8801-0D06FADFA095}"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866899" y="1856096"/>
            <a:ext cx="8506567" cy="2855388"/>
          </a:xfrm>
        </p:spPr>
        <p:txBody>
          <a:bodyPr anchor="ctr">
            <a:normAutofit/>
          </a:bodyPr>
          <a:lstStyle>
            <a:lvl1pPr marL="164592" indent="-164592">
              <a:lnSpc>
                <a:spcPct val="90000"/>
              </a:lnSpc>
              <a:spcBef>
                <a:spcPts val="0"/>
              </a:spcBef>
              <a:buFont typeface="Arial" panose="020B0604020202020204" pitchFamily="34" charset="0"/>
              <a:buNone/>
              <a:defRPr sz="5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23422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8382000" cy="701657"/>
          </a:xfrm>
        </p:spPr>
        <p:txBody>
          <a:bodyPr/>
          <a:lstStyle>
            <a:lvl1pPr>
              <a:defRPr>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6D22F896-40B5-4ADD-8801-0D06FADFA095}" type="slidenum">
              <a:rPr lang="en-US" smtClean="0"/>
              <a:pPr/>
              <a:t>‹#›</a:t>
            </a:fld>
            <a:endParaRPr lang="en-US"/>
          </a:p>
        </p:txBody>
      </p:sp>
      <p:sp>
        <p:nvSpPr>
          <p:cNvPr id="4" name="Content Placeholder 3">
            <a:extLst>
              <a:ext uri="{FF2B5EF4-FFF2-40B4-BE49-F238E27FC236}">
                <a16:creationId xmlns:a16="http://schemas.microsoft.com/office/drawing/2014/main" id="{704CA46A-141E-21AB-51BA-BA1F0F395708}"/>
              </a:ext>
            </a:extLst>
          </p:cNvPr>
          <p:cNvSpPr>
            <a:spLocks noGrp="1"/>
          </p:cNvSpPr>
          <p:nvPr>
            <p:ph sz="quarter" idx="15"/>
          </p:nvPr>
        </p:nvSpPr>
        <p:spPr>
          <a:xfrm>
            <a:off x="431800"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F8607D36-7013-02AC-69A9-8D38C5BBA7D0}"/>
              </a:ext>
            </a:extLst>
          </p:cNvPr>
          <p:cNvSpPr>
            <a:spLocks noGrp="1"/>
          </p:cNvSpPr>
          <p:nvPr>
            <p:ph sz="quarter" idx="16"/>
          </p:nvPr>
        </p:nvSpPr>
        <p:spPr>
          <a:xfrm>
            <a:off x="5878824"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335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18655" y="932098"/>
            <a:ext cx="10835539" cy="704088"/>
          </a:xfrm>
        </p:spPr>
        <p:txBody>
          <a:bodyPr/>
          <a:lstStyle>
            <a:lvl1pPr>
              <a:defRPr>
                <a:solidFill>
                  <a:schemeClr val="tx1"/>
                </a:solidFill>
              </a:defRPr>
            </a:lvl1p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lvl1pPr>
              <a:defRPr>
                <a:solidFill>
                  <a:schemeClr val="tx1"/>
                </a:solidFill>
              </a:defRPr>
            </a:lvl1pPr>
          </a:lstStyle>
          <a:p>
            <a:endParaRPr lang="en-US"/>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lvl1pPr>
              <a:defRPr>
                <a:solidFill>
                  <a:schemeClr val="tx1"/>
                </a:solidFill>
              </a:defRPr>
            </a:lvl1pPr>
          </a:lstStyle>
          <a:p>
            <a:fld id="{6D22F896-40B5-4ADD-8801-0D06FADFA095}" type="slidenum">
              <a:rPr lang="en-US" smtClean="0"/>
              <a:pPr/>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18654" y="1675614"/>
            <a:ext cx="4913919"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854769-C5D8-1BF0-C3A2-77216D6255DB}"/>
              </a:ext>
            </a:extLst>
          </p:cNvPr>
          <p:cNvSpPr>
            <a:spLocks noGrp="1"/>
          </p:cNvSpPr>
          <p:nvPr>
            <p:ph sz="quarter" idx="15"/>
          </p:nvPr>
        </p:nvSpPr>
        <p:spPr>
          <a:xfrm>
            <a:off x="431800" y="2285022"/>
            <a:ext cx="4900773"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500" y="1675614"/>
            <a:ext cx="4967694"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3">
            <a:extLst>
              <a:ext uri="{FF2B5EF4-FFF2-40B4-BE49-F238E27FC236}">
                <a16:creationId xmlns:a16="http://schemas.microsoft.com/office/drawing/2014/main" id="{B3527224-4234-3620-766D-DCCA3AFDF896}"/>
              </a:ext>
            </a:extLst>
          </p:cNvPr>
          <p:cNvSpPr>
            <a:spLocks noGrp="1"/>
          </p:cNvSpPr>
          <p:nvPr>
            <p:ph sz="quarter" idx="16"/>
          </p:nvPr>
        </p:nvSpPr>
        <p:spPr>
          <a:xfrm>
            <a:off x="6279401" y="2285022"/>
            <a:ext cx="4982762"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27283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20791" y="1113510"/>
            <a:ext cx="8380309" cy="876193"/>
          </a:xfrm>
        </p:spPr>
        <p:txBody>
          <a:bodyPr/>
          <a:lstStyle>
            <a:lvl1pPr>
              <a:defRPr>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lvl1pPr>
              <a:defRPr>
                <a:solidFill>
                  <a:schemeClr val="tx1"/>
                </a:solidFill>
              </a:defRPr>
            </a:lvl1pPr>
          </a:lstStyle>
          <a:p>
            <a:endParaRPr 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lvl1pPr>
              <a:defRPr>
                <a:solidFill>
                  <a:schemeClr val="tx1"/>
                </a:solidFill>
              </a:defRPr>
            </a:lvl1pPr>
          </a:lstStyle>
          <a:p>
            <a:fld id="{48A87A34-81AB-432B-8DAE-1953F412C126}" type="datetimeFigureOut">
              <a:rPr lang="en-US" smtClean="0"/>
              <a:t>8/28/2026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lvl1pPr>
              <a:defRPr>
                <a:solidFill>
                  <a:schemeClr val="tx1"/>
                </a:solidFill>
              </a:defRPr>
            </a:lvl1pPr>
          </a:lstStyle>
          <a:p>
            <a:fld id="{6D22F896-40B5-4ADD-8801-0D06FADFA095}" type="slidenum">
              <a:rPr lang="en-US" smtClean="0"/>
              <a:t>‹#›</a:t>
            </a:fld>
            <a:endParaRPr lang="en-US"/>
          </a:p>
        </p:txBody>
      </p:sp>
    </p:spTree>
    <p:extLst>
      <p:ext uri="{BB962C8B-B14F-4D97-AF65-F5344CB8AC3E}">
        <p14:creationId xmlns:p14="http://schemas.microsoft.com/office/powerpoint/2010/main" val="6479307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lvl1pPr>
              <a:defRPr>
                <a:solidFill>
                  <a:schemeClr val="tx1"/>
                </a:solidFill>
              </a:defRPr>
            </a:lvl1pPr>
          </a:lstStyle>
          <a:p>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lvl1pPr>
              <a:defRPr>
                <a:solidFill>
                  <a:schemeClr val="tx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2700002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pic>
        <p:nvPicPr>
          <p:cNvPr id="7" name="Picture 6" descr="A red and purple light&#10;&#10;AI-generated content may be incorrect.">
            <a:extLst>
              <a:ext uri="{FF2B5EF4-FFF2-40B4-BE49-F238E27FC236}">
                <a16:creationId xmlns:a16="http://schemas.microsoft.com/office/drawing/2014/main" id="{CC69B319-31FA-514C-5A82-30B4D1B20A23}"/>
              </a:ext>
            </a:extLst>
          </p:cNvPr>
          <p:cNvPicPr>
            <a:picLocks noChangeAspect="1"/>
          </p:cNvPicPr>
          <p:nvPr/>
        </p:nvPicPr>
        <p:blipFill>
          <a:blip r:embed="rId2">
            <a:extLst>
              <a:ext uri="{28A0092B-C50C-407E-A947-70E740481C1C}">
                <a14:useLocalDpi xmlns:a14="http://schemas.microsoft.com/office/drawing/2010/main" val="0"/>
              </a:ext>
            </a:extLst>
          </a:blip>
          <a:srcRect r="7892"/>
          <a:stretch>
            <a:fillRect/>
          </a:stretch>
        </p:blipFill>
        <p:spPr>
          <a:xfrm flipH="1">
            <a:off x="-1" y="0"/>
            <a:ext cx="12191999"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758952"/>
            <a:ext cx="7609668" cy="1734866"/>
          </a:xfrm>
        </p:spPr>
        <p:txBody>
          <a:bodyPr anchor="t">
            <a:noAutofit/>
          </a:bodyPr>
          <a:lstStyle>
            <a:lvl1pPr>
              <a:defRPr sz="7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6D22F896-40B5-4ADD-8801-0D06FADFA095}" type="slidenum">
              <a:rPr lang="en-US" smtClean="0"/>
              <a:pPr/>
              <a:t>‹#›</a:t>
            </a:fld>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100" y="2705101"/>
            <a:ext cx="8801100" cy="2947550"/>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36182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86565871-9318-EC0D-5245-A159818CA83F}"/>
              </a:ext>
            </a:extLst>
          </p:cNvPr>
          <p:cNvPicPr>
            <a:picLocks noChangeAspect="1"/>
          </p:cNvPicPr>
          <p:nvPr/>
        </p:nvPicPr>
        <p:blipFill>
          <a:blip r:embed="rId2">
            <a:extLst>
              <a:ext uri="{28A0092B-C50C-407E-A947-70E740481C1C}">
                <a14:useLocalDpi xmlns:a14="http://schemas.microsoft.com/office/drawing/2010/main" val="0"/>
              </a:ext>
            </a:extLst>
          </a:blip>
          <a:srcRect r="7892"/>
          <a:stretch>
            <a:fillRect/>
          </a:stretch>
        </p:blipFill>
        <p:spPr>
          <a:xfrm flipH="1">
            <a:off x="-1" y="0"/>
            <a:ext cx="12191999" cy="6858000"/>
          </a:xfrm>
          <a:prstGeom prst="rect">
            <a:avLst/>
          </a:prstGeom>
        </p:spPr>
      </p:pic>
      <p:sp>
        <p:nvSpPr>
          <p:cNvPr id="9" name="Title 8">
            <a:extLst>
              <a:ext uri="{FF2B5EF4-FFF2-40B4-BE49-F238E27FC236}">
                <a16:creationId xmlns:a16="http://schemas.microsoft.com/office/drawing/2014/main" id="{687F1B09-5020-D2DD-189E-7226AD232923}"/>
              </a:ext>
            </a:extLst>
          </p:cNvPr>
          <p:cNvSpPr>
            <a:spLocks noGrp="1"/>
          </p:cNvSpPr>
          <p:nvPr>
            <p:ph type="title"/>
          </p:nvPr>
        </p:nvSpPr>
        <p:spPr>
          <a:xfrm>
            <a:off x="420792" y="2704772"/>
            <a:ext cx="5465660" cy="2733384"/>
          </a:xfrm>
        </p:spPr>
        <p:txBody>
          <a:bodyPr/>
          <a:lstStyle>
            <a:lvl1pPr>
              <a:defRPr sz="7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6D22F896-40B5-4ADD-8801-0D06FADFA095}" type="slidenum">
              <a:rPr lang="en-US" smtClean="0"/>
              <a:pPr/>
              <a:t>‹#›</a:t>
            </a:fld>
            <a:endParaRPr lang="en-US"/>
          </a:p>
        </p:txBody>
      </p:sp>
      <p:sp>
        <p:nvSpPr>
          <p:cNvPr id="12" name="Content Placeholder 11">
            <a:extLst>
              <a:ext uri="{FF2B5EF4-FFF2-40B4-BE49-F238E27FC236}">
                <a16:creationId xmlns:a16="http://schemas.microsoft.com/office/drawing/2014/main" id="{8492B719-9068-0A96-E408-4EB3E9F85BE9}"/>
              </a:ext>
            </a:extLst>
          </p:cNvPr>
          <p:cNvSpPr>
            <a:spLocks noGrp="1"/>
          </p:cNvSpPr>
          <p:nvPr>
            <p:ph sz="quarter" idx="15"/>
          </p:nvPr>
        </p:nvSpPr>
        <p:spPr>
          <a:xfrm>
            <a:off x="6305550" y="2705099"/>
            <a:ext cx="4986107" cy="2733057"/>
          </a:xfrm>
        </p:spPr>
        <p:txBody>
          <a:bodyPr>
            <a:normAutofit/>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416791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2">
                    <a:lumMod val="75000"/>
                  </a:schemeClr>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21356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1952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2">
    <p:spTree>
      <p:nvGrpSpPr>
        <p:cNvPr id="1" name=""/>
        <p:cNvGrpSpPr/>
        <p:nvPr/>
      </p:nvGrpSpPr>
      <p:grpSpPr>
        <a:xfrm>
          <a:off x="0" y="0"/>
          <a:ext cx="0" cy="0"/>
          <a:chOff x="0" y="0"/>
          <a:chExt cx="0" cy="0"/>
        </a:xfrm>
      </p:grpSpPr>
      <p:pic>
        <p:nvPicPr>
          <p:cNvPr id="7" name="Picture 6" descr="A black circle in a purple and orange color&#10;&#10;AI-generated content may be incorrect.">
            <a:extLst>
              <a:ext uri="{FF2B5EF4-FFF2-40B4-BE49-F238E27FC236}">
                <a16:creationId xmlns:a16="http://schemas.microsoft.com/office/drawing/2014/main" id="{6AC85073-6D22-76C5-C752-C565E9FBCC84}"/>
              </a:ext>
            </a:extLst>
          </p:cNvPr>
          <p:cNvPicPr>
            <a:picLocks noChangeAspect="1"/>
          </p:cNvPicPr>
          <p:nvPr/>
        </p:nvPicPr>
        <p:blipFill>
          <a:blip r:embed="rId2">
            <a:extLst>
              <a:ext uri="{28A0092B-C50C-407E-A947-70E740481C1C}">
                <a14:useLocalDpi xmlns:a14="http://schemas.microsoft.com/office/drawing/2010/main" val="0"/>
              </a:ext>
            </a:extLst>
          </a:blip>
          <a:srcRect l="1146" t="10520" r="14652" b="11508"/>
          <a:stretch>
            <a:fillRect/>
          </a:stretch>
        </p:blipFill>
        <p:spPr>
          <a:xfrm flipH="1">
            <a:off x="-2" y="11899"/>
            <a:ext cx="12192001" cy="6865715"/>
          </a:xfrm>
          <a:prstGeom prst="rect">
            <a:avLst/>
          </a:prstGeom>
        </p:spPr>
      </p:pic>
      <p:sp>
        <p:nvSpPr>
          <p:cNvPr id="9" name="Title 8">
            <a:extLst>
              <a:ext uri="{FF2B5EF4-FFF2-40B4-BE49-F238E27FC236}">
                <a16:creationId xmlns:a16="http://schemas.microsoft.com/office/drawing/2014/main" id="{BF6CFC71-0CC0-F6AB-06FD-5F2DE2587092}"/>
              </a:ext>
            </a:extLst>
          </p:cNvPr>
          <p:cNvSpPr>
            <a:spLocks noGrp="1"/>
          </p:cNvSpPr>
          <p:nvPr>
            <p:ph type="title"/>
          </p:nvPr>
        </p:nvSpPr>
        <p:spPr>
          <a:xfrm>
            <a:off x="420792" y="459253"/>
            <a:ext cx="5658468" cy="2691359"/>
          </a:xfrm>
        </p:spPr>
        <p:txBody>
          <a:bodyPr>
            <a:normAutofit/>
          </a:bodyPr>
          <a:lstStyle>
            <a:lvl1pPr>
              <a:defRPr sz="5400"/>
            </a:lvl1pPr>
          </a:lstStyle>
          <a:p>
            <a:r>
              <a:rPr lang="en-US" dirty="0"/>
              <a:t>Click to edit Master title style</a:t>
            </a:r>
          </a:p>
        </p:txBody>
      </p:sp>
      <p:sp>
        <p:nvSpPr>
          <p:cNvPr id="11" name="Subtitle 2">
            <a:extLst>
              <a:ext uri="{FF2B5EF4-FFF2-40B4-BE49-F238E27FC236}">
                <a16:creationId xmlns:a16="http://schemas.microsoft.com/office/drawing/2014/main" id="{41932924-E87B-08A2-5EE3-BBA69699E24F}"/>
              </a:ext>
            </a:extLst>
          </p:cNvPr>
          <p:cNvSpPr>
            <a:spLocks noGrp="1"/>
          </p:cNvSpPr>
          <p:nvPr>
            <p:ph type="subTitle" idx="1"/>
          </p:nvPr>
        </p:nvSpPr>
        <p:spPr>
          <a:xfrm>
            <a:off x="7362264" y="516600"/>
            <a:ext cx="2593814" cy="1627886"/>
          </a:xfrm>
        </p:spPr>
        <p:txBody>
          <a:bodyPr vert="horz" lIns="91440" tIns="45720" rIns="91440" bIns="45720" rtlCol="0" anchor="t">
            <a:normAutofit/>
          </a:bodyPr>
          <a:lstStyle>
            <a:lvl1pPr marL="0" indent="0">
              <a:buNone/>
              <a:defRPr lang="en-US" sz="2400" dirty="0">
                <a:solidFill>
                  <a:schemeClr val="tx1"/>
                </a:solidFill>
              </a:defRPr>
            </a:lvl1pPr>
          </a:lstStyle>
          <a:p>
            <a:pPr lvl="0"/>
            <a:r>
              <a:rPr lang="en-US" dirty="0"/>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19456"/>
            <a:ext cx="2504049" cy="338328"/>
          </a:xfrm>
        </p:spPr>
        <p:txBody>
          <a:bodyPr/>
          <a:lstStyle>
            <a:lvl1pPr>
              <a:defRPr>
                <a:solidFill>
                  <a:schemeClr val="tx1"/>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19456"/>
            <a:ext cx="1146383" cy="338328"/>
          </a:xfrm>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38386454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90023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98210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454169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90993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22274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7452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29147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19683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31041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4587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blip>
            <a:stretch>
              <a:fillRect/>
            </a:stretch>
          </a:blipFill>
        </p:spPr>
        <p:txBody>
          <a:bodyPr tIns="365760"/>
          <a:lstStyle>
            <a:lvl1pPr>
              <a:defRPr>
                <a:solidFill>
                  <a:schemeClr val="tx1"/>
                </a:solidFill>
              </a:defRPr>
            </a:lvl1pPr>
          </a:lstStyle>
          <a:p>
            <a:r>
              <a:rPr lang="en-US" dirty="0"/>
              <a:t>   </a:t>
            </a:r>
          </a:p>
        </p:txBody>
      </p:sp>
      <p:sp>
        <p:nvSpPr>
          <p:cNvPr id="15" name="Title 14">
            <a:extLst>
              <a:ext uri="{FF2B5EF4-FFF2-40B4-BE49-F238E27FC236}">
                <a16:creationId xmlns:a16="http://schemas.microsoft.com/office/drawing/2014/main" id="{7EB34FF5-770C-AA64-B806-5D6DED71138A}"/>
              </a:ext>
            </a:extLst>
          </p:cNvPr>
          <p:cNvSpPr>
            <a:spLocks noGrp="1"/>
          </p:cNvSpPr>
          <p:nvPr>
            <p:ph type="title"/>
          </p:nvPr>
        </p:nvSpPr>
        <p:spPr>
          <a:xfrm>
            <a:off x="0" y="4463843"/>
            <a:ext cx="12188952" cy="2394157"/>
          </a:xfrm>
          <a:gradFill>
            <a:gsLst>
              <a:gs pos="31000">
                <a:srgbClr val="000000">
                  <a:alpha val="30000"/>
                </a:srgbClr>
              </a:gs>
              <a:gs pos="87000">
                <a:srgbClr val="000000">
                  <a:alpha val="60000"/>
                </a:srgbClr>
              </a:gs>
              <a:gs pos="0">
                <a:srgbClr val="000000">
                  <a:alpha val="0"/>
                </a:srgbClr>
              </a:gs>
            </a:gsLst>
            <a:lin ang="5400000" scaled="0"/>
          </a:gradFill>
        </p:spPr>
        <p:txBody>
          <a:bodyPr lIns="502920" tIns="0" rIns="5029200" bIns="365760" anchor="b">
            <a:normAutofit/>
          </a:bodyPr>
          <a:lstStyle>
            <a:lvl1pPr>
              <a:defRPr sz="5400">
                <a:solidFill>
                  <a:schemeClr val="tx1"/>
                </a:solidFill>
              </a:defRPr>
            </a:lvl1pPr>
          </a:lstStyle>
          <a:p>
            <a:r>
              <a:rPr lang="en-US" dirty="0"/>
              <a:t>Click to edit Master title style</a:t>
            </a:r>
          </a:p>
        </p:txBody>
      </p:sp>
      <p:sp>
        <p:nvSpPr>
          <p:cNvPr id="12" name="Subtitle 2">
            <a:extLst>
              <a:ext uri="{FF2B5EF4-FFF2-40B4-BE49-F238E27FC236}">
                <a16:creationId xmlns:a16="http://schemas.microsoft.com/office/drawing/2014/main" id="{49132BB0-A42B-7355-8046-F22B2344C64F}"/>
              </a:ext>
            </a:extLst>
          </p:cNvPr>
          <p:cNvSpPr>
            <a:spLocks noGrp="1"/>
          </p:cNvSpPr>
          <p:nvPr>
            <p:ph type="subTitle" idx="1"/>
          </p:nvPr>
        </p:nvSpPr>
        <p:spPr>
          <a:xfrm>
            <a:off x="8801099" y="4463843"/>
            <a:ext cx="3387853" cy="2394157"/>
          </a:xfrm>
        </p:spPr>
        <p:txBody>
          <a:bodyPr vert="horz" lIns="137160" tIns="365760" rIns="0" bIns="457200" rtlCol="0" anchor="b">
            <a:normAutofit/>
          </a:bodyPr>
          <a:lstStyle>
            <a:lvl1pPr marL="0" indent="0">
              <a:buNone/>
              <a:defRPr lang="en-US" sz="2400" dirty="0">
                <a:solidFill>
                  <a:schemeClr val="tx1"/>
                </a:solidFill>
              </a:defRPr>
            </a:lvl1pPr>
          </a:lstStyle>
          <a:p>
            <a:pPr lvl="0"/>
            <a:r>
              <a:rPr lang="en-US" dirty="0"/>
              <a:t>Click to edit Master subtitle style</a:t>
            </a:r>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37656" y="219456"/>
            <a:ext cx="2740616" cy="365760"/>
          </a:xfrm>
        </p:spPr>
        <p:txBody>
          <a:bodyPr/>
          <a:lstStyle>
            <a:lvl1pPr>
              <a:defRPr>
                <a:solidFill>
                  <a:schemeClr val="tx1"/>
                </a:solidFill>
              </a:defRPr>
            </a:lvl1pPr>
          </a:lstStyle>
          <a:p>
            <a:endParaRPr lang="en-US"/>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66095" y="219456"/>
            <a:ext cx="1957990" cy="365760"/>
          </a:xfrm>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9456"/>
            <a:ext cx="448805" cy="365760"/>
          </a:xfrm>
        </p:spPr>
        <p:txBody>
          <a:bodyPr/>
          <a:lstStyle>
            <a:lvl1pPr>
              <a:defRPr>
                <a:solidFill>
                  <a:schemeClr val="tx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1536886190"/>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05855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85801"/>
            <a:ext cx="10972800" cy="4724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4482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A close up of a colorful background&#10;&#10;AI-generated content may be incorrect.">
            <a:extLst>
              <a:ext uri="{FF2B5EF4-FFF2-40B4-BE49-F238E27FC236}">
                <a16:creationId xmlns:a16="http://schemas.microsoft.com/office/drawing/2014/main" id="{6F838A51-B977-1664-089F-3B2250DFE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81172"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dirty="0"/>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endParaRPr lang="en-US"/>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1100" y="219456"/>
            <a:ext cx="1913256" cy="338328"/>
          </a:xfrm>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172403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6" name="Picture 5" descr="A black background with a purple and orange light&#10;&#10;AI-generated content may be incorrect.">
            <a:extLst>
              <a:ext uri="{FF2B5EF4-FFF2-40B4-BE49-F238E27FC236}">
                <a16:creationId xmlns:a16="http://schemas.microsoft.com/office/drawing/2014/main" id="{D09BF41B-6D10-9A6E-03E4-5E7320A61D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2"/>
            <a:ext cx="12192000" cy="2869093"/>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8" y="2138776"/>
            <a:ext cx="6433266" cy="1962149"/>
          </a:xfrm>
        </p:spPr>
        <p:txBody>
          <a:bodyPr anchor="t">
            <a:normAutofit/>
          </a:bodyPr>
          <a:lstStyle>
            <a:lvl1pPr>
              <a:defRPr sz="8800" baseline="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353300" y="214858"/>
            <a:ext cx="1485900" cy="338328"/>
          </a:xfrm>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6D22F896-40B5-4ADD-8801-0D06FADFA095}"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353301" y="2138776"/>
            <a:ext cx="3718420" cy="4109624"/>
          </a:xfrm>
        </p:spPr>
        <p:txBody>
          <a:bodyPr vert="horz" lIns="91440" tIns="45720" rIns="91440" bIns="45720" rtlCol="0" anchor="t">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77813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bg>
      <p:bgPr>
        <a:solidFill>
          <a:srgbClr val="09090C"/>
        </a:solidFill>
        <a:effectLst/>
      </p:bgPr>
    </p:bg>
    <p:spTree>
      <p:nvGrpSpPr>
        <p:cNvPr id="1" name=""/>
        <p:cNvGrpSpPr/>
        <p:nvPr/>
      </p:nvGrpSpPr>
      <p:grpSpPr>
        <a:xfrm>
          <a:off x="0" y="0"/>
          <a:ext cx="0" cy="0"/>
          <a:chOff x="0" y="0"/>
          <a:chExt cx="0" cy="0"/>
        </a:xfrm>
      </p:grpSpPr>
      <p:pic>
        <p:nvPicPr>
          <p:cNvPr id="6" name="Picture 5" descr="A black background with a red and yellow light&#10;&#10;AI-generated content may be incorrect.">
            <a:extLst>
              <a:ext uri="{FF2B5EF4-FFF2-40B4-BE49-F238E27FC236}">
                <a16:creationId xmlns:a16="http://schemas.microsoft.com/office/drawing/2014/main" id="{BD349A90-08FB-AFC0-8649-56404DF7B8C2}"/>
              </a:ext>
            </a:extLst>
          </p:cNvPr>
          <p:cNvPicPr>
            <a:picLocks noChangeAspect="1"/>
          </p:cNvPicPr>
          <p:nvPr/>
        </p:nvPicPr>
        <p:blipFill>
          <a:blip r:embed="rId2">
            <a:extLst>
              <a:ext uri="{28A0092B-C50C-407E-A947-70E740481C1C}">
                <a14:useLocalDpi xmlns:a14="http://schemas.microsoft.com/office/drawing/2010/main" val="0"/>
              </a:ext>
            </a:extLst>
          </a:blip>
          <a:srcRect b="36109"/>
          <a:stretch>
            <a:fillRect/>
          </a:stretch>
        </p:blipFill>
        <p:spPr>
          <a:xfrm rot="10800000" flipH="1">
            <a:off x="-9982" y="2555751"/>
            <a:ext cx="12192000" cy="4343908"/>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90852" y="3481713"/>
            <a:ext cx="5496426" cy="2092272"/>
          </a:xfrm>
        </p:spPr>
        <p:txBody>
          <a:bodyPr anchor="t">
            <a:normAutofit/>
          </a:bodyPr>
          <a:lstStyle>
            <a:lvl1pPr>
              <a:defRPr sz="7600">
                <a:solidFill>
                  <a:schemeClr val="tx1"/>
                </a:solidFill>
              </a:defRPr>
            </a:lvl1p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743EA2DD-B019-E3AA-ACB7-13CC3353E8D4}"/>
              </a:ext>
            </a:extLst>
          </p:cNvPr>
          <p:cNvSpPr>
            <a:spLocks noGrp="1"/>
          </p:cNvSpPr>
          <p:nvPr>
            <p:ph type="pic" sz="quarter" idx="14" hasCustomPrompt="1"/>
          </p:nvPr>
        </p:nvSpPr>
        <p:spPr>
          <a:xfrm>
            <a:off x="0" y="0"/>
            <a:ext cx="12192000" cy="2555751"/>
          </a:xfrm>
          <a:blipFill>
            <a:blip r:embed="rId3">
              <a:alphaModFix amt="65000"/>
            </a:blip>
            <a:stretch>
              <a:fillRect/>
            </a:stretch>
          </a:blipFill>
        </p:spPr>
        <p:txBody>
          <a:bodyPr/>
          <a:lstStyle>
            <a:lvl1pPr>
              <a:defRPr>
                <a:solidFill>
                  <a:schemeClr val="tx1"/>
                </a:solidFill>
              </a:defRPr>
            </a:lvl1pPr>
          </a:lstStyle>
          <a:p>
            <a:r>
              <a:rPr lang="en-US" dirty="0"/>
              <a:t>   </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33660" y="2734068"/>
            <a:ext cx="2727331" cy="338328"/>
          </a:xfrm>
        </p:spPr>
        <p:txBody>
          <a:bodyPr/>
          <a:lstStyle>
            <a:lvl1pPr>
              <a:defRPr>
                <a:solidFill>
                  <a:schemeClr val="tx1"/>
                </a:solidFill>
              </a:defRPr>
            </a:lvl1p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85567" y="2734068"/>
            <a:ext cx="1586711" cy="338328"/>
          </a:xfrm>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316614" y="2734068"/>
            <a:ext cx="526695" cy="338328"/>
          </a:xfrm>
        </p:spPr>
        <p:txBody>
          <a:bodyPr/>
          <a:lstStyle>
            <a:lvl1pPr>
              <a:defRPr>
                <a:solidFill>
                  <a:schemeClr val="tx1"/>
                </a:solidFill>
              </a:defRPr>
            </a:lvl1pPr>
          </a:lstStyle>
          <a:p>
            <a:fld id="{6D22F896-40B5-4ADD-8801-0D06FADFA095}"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85567" y="3481713"/>
            <a:ext cx="3916103" cy="2765887"/>
          </a:xfrm>
        </p:spPr>
        <p:txBody>
          <a:bodyPr vert="horz" lIns="91440" tIns="45720" rIns="91440" bIns="45720" rtlCol="0">
            <a:normAutofit/>
          </a:bodyPr>
          <a:lstStyle>
            <a:lvl1pPr marL="342900" indent="-342900">
              <a:lnSpc>
                <a:spcPct val="130000"/>
              </a:lnSpc>
              <a:buFont typeface="+mj-lt"/>
              <a:buAutoNum type="arabicPeriod"/>
              <a:defRPr lang="en-US" sz="1400" dirty="0">
                <a:solidFill>
                  <a:schemeClr val="tx1"/>
                </a:solidFill>
              </a:defRPr>
            </a:lvl1pPr>
            <a:lvl2pPr marL="571500" indent="-342900">
              <a:lnSpc>
                <a:spcPct val="130000"/>
              </a:lnSpc>
              <a:buFont typeface="+mj-lt"/>
              <a:buAutoNum type="arabicPeriod"/>
              <a:defRPr lang="en-US" sz="1400" dirty="0">
                <a:solidFill>
                  <a:schemeClr val="tx1"/>
                </a:solidFill>
              </a:defRPr>
            </a:lvl2pPr>
            <a:lvl3pPr marL="800100" indent="-342900">
              <a:lnSpc>
                <a:spcPct val="130000"/>
              </a:lnSpc>
              <a:buFont typeface="+mj-lt"/>
              <a:buAutoNum type="arabicPeriod"/>
              <a:defRPr lang="en-US" sz="1400" dirty="0">
                <a:solidFill>
                  <a:schemeClr val="tx1"/>
                </a:solidFill>
              </a:defRPr>
            </a:lvl3pPr>
            <a:lvl4pPr>
              <a:lnSpc>
                <a:spcPct val="130000"/>
              </a:lnSpc>
              <a:buFont typeface="+mj-lt"/>
              <a:buAutoNum type="arabicPeriod"/>
              <a:defRPr lang="en-US" sz="1400" dirty="0">
                <a:solidFill>
                  <a:schemeClr val="tx1"/>
                </a:solidFill>
              </a:defRPr>
            </a:lvl4pPr>
            <a:lvl5pPr>
              <a:lnSpc>
                <a:spcPct val="130000"/>
              </a:lnSpc>
              <a:buFont typeface="+mj-lt"/>
              <a:buAutoNum type="arabicPeriod"/>
              <a:defRPr lang="en-US" sz="1400" dirty="0">
                <a:solidFill>
                  <a:schemeClr val="tx1"/>
                </a:solidFill>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endParaRPr lang="en-US" dirty="0"/>
          </a:p>
        </p:txBody>
      </p:sp>
    </p:spTree>
    <p:extLst>
      <p:ext uri="{BB962C8B-B14F-4D97-AF65-F5344CB8AC3E}">
        <p14:creationId xmlns:p14="http://schemas.microsoft.com/office/powerpoint/2010/main" val="62993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ntent 2">
    <p:spTree>
      <p:nvGrpSpPr>
        <p:cNvPr id="1" name=""/>
        <p:cNvGrpSpPr/>
        <p:nvPr/>
      </p:nvGrpSpPr>
      <p:grpSpPr>
        <a:xfrm>
          <a:off x="0" y="0"/>
          <a:ext cx="0" cy="0"/>
          <a:chOff x="0" y="0"/>
          <a:chExt cx="0" cy="0"/>
        </a:xfrm>
      </p:grpSpPr>
      <p:pic>
        <p:nvPicPr>
          <p:cNvPr id="23" name="Picture 22" descr="A purple and black background&#10;&#10;AI-generated content may be incorrect.">
            <a:extLst>
              <a:ext uri="{FF2B5EF4-FFF2-40B4-BE49-F238E27FC236}">
                <a16:creationId xmlns:a16="http://schemas.microsoft.com/office/drawing/2014/main" id="{518E8C82-2B1B-76C7-A67D-099AEEEAD0DA}"/>
              </a:ext>
            </a:extLst>
          </p:cNvPr>
          <p:cNvPicPr>
            <a:picLocks noChangeAspect="1"/>
          </p:cNvPicPr>
          <p:nvPr/>
        </p:nvPicPr>
        <p:blipFill>
          <a:blip r:embed="rId2">
            <a:extLst>
              <a:ext uri="{28A0092B-C50C-407E-A947-70E740481C1C}">
                <a14:useLocalDpi xmlns:a14="http://schemas.microsoft.com/office/drawing/2010/main" val="0"/>
              </a:ext>
            </a:extLst>
          </a:blip>
          <a:srcRect l="11509"/>
          <a:stretch>
            <a:fillRect/>
          </a:stretch>
        </p:blipFill>
        <p:spPr>
          <a:xfrm>
            <a:off x="6324601" y="1"/>
            <a:ext cx="5881254"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18851" y="1276990"/>
            <a:ext cx="5378267" cy="985658"/>
          </a:xfrm>
        </p:spPr>
        <p:txBody>
          <a:bodyPr anchor="b">
            <a:noAutofit/>
          </a:bodyPr>
          <a:lstStyle>
            <a:lvl1pPr>
              <a:defRPr sz="4000">
                <a:solidFill>
                  <a:schemeClr val="tx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8801100" y="214858"/>
            <a:ext cx="1941840" cy="338328"/>
          </a:xfrm>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0295" y="214858"/>
            <a:ext cx="555948" cy="338328"/>
          </a:xfrm>
        </p:spPr>
        <p:txBody>
          <a:bodyPr/>
          <a:lstStyle>
            <a:lvl1pPr>
              <a:defRPr>
                <a:solidFill>
                  <a:schemeClr val="tx1"/>
                </a:solidFill>
              </a:defRPr>
            </a:lvl1pPr>
          </a:lstStyle>
          <a:p>
            <a:fld id="{6D22F896-40B5-4ADD-8801-0D06FADFA095}"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27477" y="2471736"/>
            <a:ext cx="5378268" cy="3662734"/>
          </a:xfrm>
        </p:spPr>
        <p:txBody>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34616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3">
    <p:bg>
      <p:bgPr>
        <a:solidFill>
          <a:srgbClr val="09090C"/>
        </a:solidFill>
        <a:effectLst/>
      </p:bgPr>
    </p:bg>
    <p:spTree>
      <p:nvGrpSpPr>
        <p:cNvPr id="1" name=""/>
        <p:cNvGrpSpPr/>
        <p:nvPr/>
      </p:nvGrpSpPr>
      <p:grpSpPr>
        <a:xfrm>
          <a:off x="0" y="0"/>
          <a:ext cx="0" cy="0"/>
          <a:chOff x="0" y="0"/>
          <a:chExt cx="0" cy="0"/>
        </a:xfrm>
      </p:grpSpPr>
      <p:pic>
        <p:nvPicPr>
          <p:cNvPr id="9" name="Picture 8" descr="A black background with a purple and orange light&#10;&#10;AI-generated content may be incorrect.">
            <a:extLst>
              <a:ext uri="{FF2B5EF4-FFF2-40B4-BE49-F238E27FC236}">
                <a16:creationId xmlns:a16="http://schemas.microsoft.com/office/drawing/2014/main" id="{E41EB56E-DF88-E5AB-35AF-891395DCDB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4406900"/>
            <a:ext cx="9144000" cy="24511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9" y="1886712"/>
            <a:ext cx="3507989" cy="3233928"/>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19100" y="208394"/>
            <a:ext cx="2532118" cy="338328"/>
          </a:xfrm>
        </p:spPr>
        <p:txBody>
          <a:bodyPr/>
          <a:lstStyle>
            <a:lvl1pPr>
              <a:defRPr>
                <a:solidFill>
                  <a:schemeClr val="tx1"/>
                </a:solidFill>
              </a:defRPr>
            </a:lvl1p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5867400" y="208394"/>
            <a:ext cx="2017548" cy="338328"/>
          </a:xfrm>
        </p:spPr>
        <p:txBody>
          <a:bodyPr/>
          <a:lstStyle>
            <a:lvl1pPr>
              <a:defRPr>
                <a:solidFill>
                  <a:schemeClr val="tx1"/>
                </a:solidFill>
              </a:defRPr>
            </a:lvl1pPr>
          </a:lstStyle>
          <a:p>
            <a:fld id="{48A87A34-81AB-432B-8DAE-1953F412C126}" type="datetimeFigureOut">
              <a:rPr lang="en-US" smtClean="0"/>
              <a:pPr/>
              <a:t>8/28/2026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6588" y="208394"/>
            <a:ext cx="553156" cy="338328"/>
          </a:xfrm>
        </p:spPr>
        <p:txBody>
          <a:bodyPr/>
          <a:lstStyle>
            <a:lvl1pPr>
              <a:defRPr>
                <a:solidFill>
                  <a:schemeClr val="tx1"/>
                </a:solidFill>
              </a:defRPr>
            </a:lvl1pPr>
          </a:lstStyle>
          <a:p>
            <a:fld id="{6D22F896-40B5-4ADD-8801-0D06FADFA095}" type="slidenum">
              <a:rPr lang="en-US" smtClean="0"/>
              <a:pPr/>
              <a:t>‹#›</a:t>
            </a:fld>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867401" y="1886712"/>
            <a:ext cx="4495800" cy="3233928"/>
          </a:xfrm>
        </p:spPr>
        <p:txBody>
          <a:bodyPr vert="horz" lIns="91440" tIns="45720" rIns="9144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7344173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0791" y="1113510"/>
            <a:ext cx="9942409" cy="87619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417" y="2133600"/>
            <a:ext cx="9942409" cy="4305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432393" y="214858"/>
            <a:ext cx="2726376" cy="338328"/>
          </a:xfrm>
          <a:prstGeom prst="rect">
            <a:avLst/>
          </a:prstGeom>
        </p:spPr>
        <p:txBody>
          <a:bodyPr vert="horz" lIns="91440" tIns="45720" rIns="91440" bIns="45720" rtlCol="0" anchor="ctr"/>
          <a:lstStyle>
            <a:lvl1pPr algn="l" rtl="0">
              <a:defRPr sz="700" cap="all" baseline="0">
                <a:solidFill>
                  <a:schemeClr val="tx1"/>
                </a:solidFill>
              </a:defRPr>
            </a:lvl1pPr>
          </a:lstStyle>
          <a:p>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01100" y="214858"/>
            <a:ext cx="1920240" cy="338328"/>
          </a:xfrm>
          <a:prstGeom prst="rect">
            <a:avLst/>
          </a:prstGeom>
        </p:spPr>
        <p:txBody>
          <a:bodyPr vert="horz" lIns="91440" tIns="45720" rIns="91440" bIns="45720" rtlCol="0" anchor="ctr"/>
          <a:lstStyle>
            <a:lvl1pPr algn="l" rtl="0">
              <a:defRPr sz="700" cap="all" baseline="0">
                <a:solidFill>
                  <a:schemeClr val="tx1"/>
                </a:solidFill>
              </a:defRPr>
            </a:lvl1pPr>
          </a:lstStyle>
          <a:p>
            <a:fld id="{48A87A34-81AB-432B-8DAE-1953F412C126}" type="datetimeFigureOut">
              <a:rPr lang="en-US" smtClean="0"/>
              <a:pPr/>
              <a:t>8/28/2026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291657" y="214858"/>
            <a:ext cx="555948" cy="338328"/>
          </a:xfrm>
          <a:prstGeom prst="rect">
            <a:avLst/>
          </a:prstGeom>
        </p:spPr>
        <p:txBody>
          <a:bodyPr vert="horz" lIns="91440" tIns="45720" rIns="91440" bIns="45720" rtlCol="0" anchor="ctr"/>
          <a:lstStyle>
            <a:lvl1pPr algn="r" rtl="0">
              <a:defRPr sz="700" cap="all" baseline="0">
                <a:solidFill>
                  <a:schemeClr val="tx1"/>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4017582938"/>
      </p:ext>
    </p:extLst>
  </p:cSld>
  <p:clrMap bg1="dk1" tx1="lt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 id="2147483788" r:id="rId21"/>
    <p:sldLayoutId id="2147483789" r:id="rId22"/>
    <p:sldLayoutId id="2147483790" r:id="rId23"/>
    <p:sldLayoutId id="2147483791" r:id="rId24"/>
    <p:sldLayoutId id="2147483792" r:id="rId25"/>
    <p:sldLayoutId id="2147483793" r:id="rId26"/>
    <p:sldLayoutId id="2147483794" r:id="rId27"/>
    <p:sldLayoutId id="2147483795" r:id="rId28"/>
    <p:sldLayoutId id="2147483699" r:id="rId29"/>
    <p:sldLayoutId id="2147483701" r:id="rId30"/>
    <p:sldLayoutId id="2147483702" r:id="rId31"/>
    <p:sldLayoutId id="2147483703" r:id="rId32"/>
    <p:sldLayoutId id="2147483704" r:id="rId33"/>
    <p:sldLayoutId id="2147483705" r:id="rId34"/>
    <p:sldLayoutId id="2147483706" r:id="rId35"/>
    <p:sldLayoutId id="2147483709" r:id="rId36"/>
    <p:sldLayoutId id="2147483724" r:id="rId37"/>
    <p:sldLayoutId id="2147483725" r:id="rId38"/>
    <p:sldLayoutId id="2147483726" r:id="rId39"/>
    <p:sldLayoutId id="2147483727" r:id="rId40"/>
    <p:sldLayoutId id="2147483728" r:id="rId41"/>
  </p:sldLayoutIdLst>
  <p:txStyles>
    <p:titleStyle>
      <a:lvl1pPr algn="l" defTabSz="914400" rtl="0" eaLnBrk="1" latinLnBrk="0" hangingPunct="1">
        <a:lnSpc>
          <a:spcPct val="85000"/>
        </a:lnSpc>
        <a:spcBef>
          <a:spcPct val="0"/>
        </a:spcBef>
        <a:buNone/>
        <a:defRPr sz="3000" b="0" kern="1200" spc="-11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64">
          <p15:clr>
            <a:srgbClr val="F26B43"/>
          </p15:clr>
        </p15:guide>
        <p15:guide id="4" orient="horz" pos="264">
          <p15:clr>
            <a:srgbClr val="F26B43"/>
          </p15:clr>
        </p15:guide>
        <p15:guide id="5" pos="7416">
          <p15:clr>
            <a:srgbClr val="F26B43"/>
          </p15:clr>
        </p15:guide>
        <p15:guide id="12" pos="4632">
          <p15:clr>
            <a:srgbClr val="F26B43"/>
          </p15:clr>
        </p15:guide>
        <p15:guide id="13" pos="5544">
          <p15:clr>
            <a:srgbClr val="F26B43"/>
          </p15:clr>
        </p15:guide>
        <p15:guide id="26" pos="2784">
          <p15:clr>
            <a:srgbClr val="F26B43"/>
          </p15:clr>
        </p15:guide>
        <p15:guide id="27" pos="3048">
          <p15:clr>
            <a:srgbClr val="F26B43"/>
          </p15:clr>
        </p15:guide>
        <p15:guide id="29" pos="3960">
          <p15:clr>
            <a:srgbClr val="F26B43"/>
          </p15:clr>
        </p15:guide>
        <p15:guide id="30" pos="1176">
          <p15:clr>
            <a:srgbClr val="F26B43"/>
          </p15:clr>
        </p15:guide>
        <p15:guide id="31" pos="912">
          <p15:clr>
            <a:srgbClr val="F26B43"/>
          </p15:clr>
        </p15:guide>
        <p15:guide id="32" pos="3696">
          <p15:clr>
            <a:srgbClr val="F26B43"/>
          </p15:clr>
        </p15:guide>
        <p15:guide id="33" pos="1848">
          <p15:clr>
            <a:srgbClr val="F26B43"/>
          </p15:clr>
        </p15:guide>
        <p15:guide id="34" pos="2112">
          <p15:clr>
            <a:srgbClr val="F26B43"/>
          </p15:clr>
        </p15:guide>
        <p15:guide id="36" pos="6528">
          <p15:clr>
            <a:srgbClr val="F26B43"/>
          </p15:clr>
        </p15:guide>
        <p15:guide id="37" pos="6744">
          <p15:clr>
            <a:srgbClr val="F26B43"/>
          </p15:clr>
        </p15:guide>
        <p15:guide id="42" orient="horz" pos="39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s://www.affordablelearninggeorgia.org/grants/apply-for-a-grant/"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affordablelearninggeorgia.org/grants/apply/"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affordablelearninggeorgia.org/grants/apply/"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affordablelearninggeorgia.org/grants/archive/"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s://affordablelearninggeorgia.org/grants/apply/"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affordablelearninggeorgia.org/about/staff-champions/" TargetMode="External"/><Relationship Id="rId4" Type="http://schemas.openxmlformats.org/officeDocument/2006/relationships/hyperlink" Target="https://www.affordablelearninggeorgia.org/grants/archive/"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mailto:Jeff.Gallant@usg.edu"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mailto:Nakita.Afaha@usg.edu"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affordablelearninggeorgia.org/about/staff-champion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aacu.org/research/open-education-resources-a-new-high-impact-practic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791" y="2704772"/>
            <a:ext cx="5611617" cy="2275090"/>
          </a:xfrm>
        </p:spPr>
        <p:txBody>
          <a:bodyPr vert="horz" lIns="91440" tIns="45720" rIns="91440" bIns="45720" rtlCol="0" anchor="t">
            <a:normAutofit/>
          </a:bodyPr>
          <a:lstStyle/>
          <a:p>
            <a:r>
              <a:rPr lang="en-US" sz="5000" spc="-60" dirty="0">
                <a:effectLst>
                  <a:outerShdw blurRad="38100" dist="38100" dir="2700000" algn="tl">
                    <a:srgbClr val="000000">
                      <a:alpha val="43137"/>
                    </a:srgbClr>
                  </a:outerShdw>
                </a:effectLst>
              </a:rPr>
              <a:t>Affordable Materials Grants </a:t>
            </a:r>
            <a:br>
              <a:rPr lang="en-US" sz="5000" spc="-60" dirty="0">
                <a:effectLst>
                  <a:outerShdw blurRad="38100" dist="38100" dir="2700000" algn="tl">
                    <a:srgbClr val="000000">
                      <a:alpha val="43137"/>
                    </a:srgbClr>
                  </a:outerShdw>
                </a:effectLst>
              </a:rPr>
            </a:br>
            <a:r>
              <a:rPr lang="en-US" sz="5000" spc="-60" dirty="0">
                <a:effectLst>
                  <a:outerShdw blurRad="38100" dist="38100" dir="2700000" algn="tl">
                    <a:srgbClr val="000000">
                      <a:alpha val="43137"/>
                    </a:srgbClr>
                  </a:outerShdw>
                </a:effectLst>
              </a:rPr>
              <a:t>Interest Meeting</a:t>
            </a:r>
          </a:p>
        </p:txBody>
      </p:sp>
      <p:sp>
        <p:nvSpPr>
          <p:cNvPr id="3" name="Subtitle 2"/>
          <p:cNvSpPr>
            <a:spLocks noGrp="1"/>
          </p:cNvSpPr>
          <p:nvPr>
            <p:ph sz="quarter" idx="15"/>
          </p:nvPr>
        </p:nvSpPr>
        <p:spPr>
          <a:xfrm>
            <a:off x="6901296" y="2704772"/>
            <a:ext cx="4071505" cy="2733056"/>
          </a:xfrm>
        </p:spPr>
        <p:txBody>
          <a:bodyPr vert="horz" lIns="91440" tIns="45720" rIns="91440" bIns="45720" rtlCol="0">
            <a:normAutofit/>
          </a:bodyPr>
          <a:lstStyle/>
          <a:p>
            <a:pPr>
              <a:lnSpc>
                <a:spcPct val="110000"/>
              </a:lnSpc>
            </a:pPr>
            <a:r>
              <a:rPr lang="en-US" sz="1800" dirty="0">
                <a:effectLst>
                  <a:outerShdw blurRad="38100" dist="38100" dir="2700000" algn="tl">
                    <a:srgbClr val="000000">
                      <a:alpha val="43137"/>
                    </a:srgbClr>
                  </a:outerShdw>
                </a:effectLst>
              </a:rPr>
              <a:t>Jeff Gallant, Program Director, Affordable Learning Georgia</a:t>
            </a:r>
          </a:p>
          <a:p>
            <a:pPr>
              <a:lnSpc>
                <a:spcPct val="110000"/>
              </a:lnSpc>
            </a:pPr>
            <a:r>
              <a:rPr lang="en-US" sz="1800" dirty="0">
                <a:effectLst>
                  <a:outerShdw blurRad="38100" dist="38100" dir="2700000" algn="tl">
                    <a:srgbClr val="000000">
                      <a:alpha val="43137"/>
                    </a:srgbClr>
                  </a:outerShdw>
                </a:effectLst>
              </a:rPr>
              <a:t>Jeff.Gallant@usg.edu </a:t>
            </a:r>
          </a:p>
          <a:p>
            <a:pPr>
              <a:lnSpc>
                <a:spcPct val="110000"/>
              </a:lnSpc>
            </a:pPr>
            <a:r>
              <a:rPr lang="en-US" sz="1800" dirty="0">
                <a:effectLst>
                  <a:outerShdw blurRad="38100" dist="38100" dir="2700000" algn="tl">
                    <a:srgbClr val="000000">
                      <a:alpha val="43137"/>
                    </a:srgbClr>
                  </a:outerShdw>
                </a:effectLst>
              </a:rPr>
              <a:t>Nakita Eanes, Program Manager, Affordable Learning Georgia</a:t>
            </a:r>
          </a:p>
          <a:p>
            <a:pPr>
              <a:lnSpc>
                <a:spcPct val="110000"/>
              </a:lnSpc>
            </a:pPr>
            <a:r>
              <a:rPr lang="en-US" sz="1800" dirty="0">
                <a:effectLst>
                  <a:outerShdw blurRad="38100" dist="38100" dir="2700000" algn="tl">
                    <a:srgbClr val="000000">
                      <a:alpha val="43137"/>
                    </a:srgbClr>
                  </a:outerShdw>
                </a:effectLst>
              </a:rPr>
              <a:t>Nakita.Eanes@usg.edu</a:t>
            </a:r>
          </a:p>
        </p:txBody>
      </p:sp>
      <p:pic>
        <p:nvPicPr>
          <p:cNvPr id="5" name="Picture 4">
            <a:extLst>
              <a:ext uri="{FF2B5EF4-FFF2-40B4-BE49-F238E27FC236}">
                <a16:creationId xmlns:a16="http://schemas.microsoft.com/office/drawing/2014/main" id="{C836B7E1-1B91-286D-9E7F-C5A421CCE089}"/>
              </a:ext>
              <a:ext uri="{C183D7F6-B498-43B3-948B-1728B52AA6E4}">
                <adec:decorative xmlns:adec="http://schemas.microsoft.com/office/drawing/2017/decorative" val="1"/>
              </a:ext>
            </a:extLst>
          </p:cNvPr>
          <p:cNvPicPr>
            <a:picLocks noChangeAspect="1"/>
          </p:cNvPicPr>
          <p:nvPr/>
        </p:nvPicPr>
        <p:blipFill>
          <a:blip r:embed="rId3">
            <a:biLevel thresh="25000"/>
          </a:blip>
          <a:stretch>
            <a:fillRect/>
          </a:stretch>
        </p:blipFill>
        <p:spPr>
          <a:xfrm>
            <a:off x="3922186" y="765573"/>
            <a:ext cx="4347627" cy="1024291"/>
          </a:xfrm>
          <a:prstGeom prst="rect">
            <a:avLst/>
          </a:prstGeom>
        </p:spPr>
      </p:pic>
    </p:spTree>
    <p:extLst>
      <p:ext uri="{BB962C8B-B14F-4D97-AF65-F5344CB8AC3E}">
        <p14:creationId xmlns:p14="http://schemas.microsoft.com/office/powerpoint/2010/main" val="1825388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Funding Limits</a:t>
            </a:r>
          </a:p>
        </p:txBody>
      </p:sp>
      <p:sp>
        <p:nvSpPr>
          <p:cNvPr id="3" name="Content Placeholder 2"/>
          <p:cNvSpPr>
            <a:spLocks noGrp="1"/>
          </p:cNvSpPr>
          <p:nvPr>
            <p:ph idx="1"/>
          </p:nvPr>
        </p:nvSpPr>
        <p:spPr/>
        <p:txBody>
          <a:bodyPr>
            <a:normAutofit/>
          </a:bodyPr>
          <a:lstStyle/>
          <a:p>
            <a:r>
              <a:rPr lang="en-US" dirty="0"/>
              <a:t>Transformation projects have specific funding guidelines:</a:t>
            </a:r>
          </a:p>
          <a:p>
            <a:pPr marL="342900" indent="-342900">
              <a:buFont typeface="Arial" panose="020B0604020202020204" pitchFamily="34" charset="0"/>
              <a:buChar char="•"/>
            </a:pPr>
            <a:r>
              <a:rPr lang="en-US" dirty="0"/>
              <a:t>$5,000 maximum award per individual team member  for salary, course release, travel, etc.</a:t>
            </a:r>
          </a:p>
          <a:p>
            <a:pPr marL="342900" indent="-342900">
              <a:buFont typeface="Arial" panose="020B0604020202020204" pitchFamily="34" charset="0"/>
              <a:buChar char="•"/>
            </a:pPr>
            <a:r>
              <a:rPr lang="en-US" dirty="0"/>
              <a:t>Additional project expenses allowed, but must be justified in proposal budget</a:t>
            </a:r>
          </a:p>
          <a:p>
            <a:pPr marL="342900" indent="-342900">
              <a:buFont typeface="Arial" panose="020B0604020202020204" pitchFamily="34" charset="0"/>
              <a:buChar char="•"/>
            </a:pPr>
            <a:r>
              <a:rPr lang="en-US" dirty="0"/>
              <a:t>$30,000 maximum total award per grant</a:t>
            </a:r>
          </a:p>
          <a:p>
            <a:pPr marL="342900" indent="-342900">
              <a:buFont typeface="Arial" panose="020B0604020202020204" pitchFamily="34" charset="0"/>
              <a:buChar char="•"/>
            </a:pPr>
            <a:r>
              <a:rPr lang="en-US" dirty="0"/>
              <a:t>See the RFP for more details.</a:t>
            </a:r>
          </a:p>
        </p:txBody>
      </p:sp>
    </p:spTree>
    <p:extLst>
      <p:ext uri="{BB962C8B-B14F-4D97-AF65-F5344CB8AC3E}">
        <p14:creationId xmlns:p14="http://schemas.microsoft.com/office/powerpoint/2010/main" val="831386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if I have other project costs? </a:t>
            </a:r>
          </a:p>
        </p:txBody>
      </p:sp>
      <p:sp>
        <p:nvSpPr>
          <p:cNvPr id="3" name="Content Placeholder 2"/>
          <p:cNvSpPr>
            <a:spLocks noGrp="1"/>
          </p:cNvSpPr>
          <p:nvPr>
            <p:ph idx="1"/>
          </p:nvPr>
        </p:nvSpPr>
        <p:spPr/>
        <p:txBody>
          <a:bodyPr>
            <a:normAutofit/>
          </a:bodyPr>
          <a:lstStyle/>
          <a:p>
            <a:r>
              <a:rPr lang="en-US" dirty="0"/>
              <a:t>You can incorporate project expenses (such as authoring tools/platforms, equipment, travel) into the grants. </a:t>
            </a:r>
          </a:p>
          <a:p>
            <a:r>
              <a:rPr lang="en-US" dirty="0"/>
              <a:t>If you do, please make this very clear in the budget section and explain why those expenses are necessary for project success within your plan.  </a:t>
            </a:r>
          </a:p>
        </p:txBody>
      </p:sp>
    </p:spTree>
    <p:extLst>
      <p:ext uri="{BB962C8B-B14F-4D97-AF65-F5344CB8AC3E}">
        <p14:creationId xmlns:p14="http://schemas.microsoft.com/office/powerpoint/2010/main" val="697484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9416" y="739438"/>
            <a:ext cx="11256893" cy="876193"/>
          </a:xfrm>
        </p:spPr>
        <p:txBody>
          <a:bodyPr>
            <a:normAutofit fontScale="90000"/>
          </a:bodyPr>
          <a:lstStyle/>
          <a:p>
            <a:r>
              <a:rPr lang="en-US" dirty="0"/>
              <a:t>Transformation Grants include Savings Estimates</a:t>
            </a:r>
          </a:p>
        </p:txBody>
      </p:sp>
      <p:sp>
        <p:nvSpPr>
          <p:cNvPr id="3" name="Content Placeholder 2"/>
          <p:cNvSpPr>
            <a:spLocks noGrp="1"/>
          </p:cNvSpPr>
          <p:nvPr>
            <p:ph idx="1"/>
          </p:nvPr>
        </p:nvSpPr>
        <p:spPr>
          <a:xfrm>
            <a:off x="429417" y="1745673"/>
            <a:ext cx="9942409" cy="4693227"/>
          </a:xfrm>
        </p:spPr>
        <p:txBody>
          <a:bodyPr>
            <a:normAutofit/>
          </a:bodyPr>
          <a:lstStyle/>
          <a:p>
            <a:r>
              <a:rPr lang="en-US" dirty="0">
                <a:solidFill>
                  <a:schemeClr val="accent5">
                    <a:lumMod val="60000"/>
                    <a:lumOff val="40000"/>
                  </a:schemeClr>
                </a:solidFill>
              </a:rPr>
              <a:t># Students per semester</a:t>
            </a:r>
            <a:r>
              <a:rPr lang="en-US" dirty="0"/>
              <a:t>: Summer, Fall, Spring</a:t>
            </a:r>
          </a:p>
          <a:p>
            <a:r>
              <a:rPr lang="en-US" dirty="0">
                <a:solidFill>
                  <a:schemeClr val="accent5">
                    <a:lumMod val="40000"/>
                    <a:lumOff val="60000"/>
                  </a:schemeClr>
                </a:solidFill>
              </a:rPr>
              <a:t>Annual Students</a:t>
            </a:r>
            <a:r>
              <a:rPr lang="en-US" dirty="0"/>
              <a:t>: sum of above semesters</a:t>
            </a:r>
          </a:p>
          <a:p>
            <a:r>
              <a:rPr lang="en-US" dirty="0">
                <a:solidFill>
                  <a:srgbClr val="00B0F0"/>
                </a:solidFill>
              </a:rPr>
              <a:t>Original cost of required materials </a:t>
            </a:r>
            <a:r>
              <a:rPr lang="en-US" dirty="0"/>
              <a:t>(per student)</a:t>
            </a:r>
          </a:p>
          <a:p>
            <a:r>
              <a:rPr lang="en-US" dirty="0">
                <a:solidFill>
                  <a:srgbClr val="6699FF"/>
                </a:solidFill>
              </a:rPr>
              <a:t>New cost of required materials </a:t>
            </a:r>
            <a:r>
              <a:rPr lang="en-US" dirty="0"/>
              <a:t>($0 or low-cost up to $40)</a:t>
            </a:r>
          </a:p>
          <a:p>
            <a:r>
              <a:rPr lang="en-US" dirty="0">
                <a:solidFill>
                  <a:srgbClr val="99CCFF"/>
                </a:solidFill>
              </a:rPr>
              <a:t>Savings per student affected</a:t>
            </a:r>
            <a:r>
              <a:rPr lang="en-US" dirty="0"/>
              <a:t> (per enrollment per course section)</a:t>
            </a:r>
          </a:p>
          <a:p>
            <a:r>
              <a:rPr lang="en-US" dirty="0">
                <a:solidFill>
                  <a:schemeClr val="accent2">
                    <a:lumMod val="60000"/>
                    <a:lumOff val="40000"/>
                  </a:schemeClr>
                </a:solidFill>
              </a:rPr>
              <a:t>Annual Savings</a:t>
            </a:r>
            <a:r>
              <a:rPr lang="en-US" dirty="0"/>
              <a:t>: </a:t>
            </a:r>
            <a:r>
              <a:rPr lang="en-US" dirty="0">
                <a:solidFill>
                  <a:schemeClr val="accent5">
                    <a:lumMod val="40000"/>
                    <a:lumOff val="60000"/>
                  </a:schemeClr>
                </a:solidFill>
              </a:rPr>
              <a:t>Annual Students </a:t>
            </a:r>
            <a:r>
              <a:rPr lang="en-US" dirty="0"/>
              <a:t>x </a:t>
            </a:r>
            <a:r>
              <a:rPr lang="en-US" dirty="0">
                <a:solidFill>
                  <a:srgbClr val="99CCFF"/>
                </a:solidFill>
              </a:rPr>
              <a:t>Savings per student affected</a:t>
            </a:r>
          </a:p>
        </p:txBody>
      </p:sp>
    </p:spTree>
    <p:extLst>
      <p:ext uri="{BB962C8B-B14F-4D97-AF65-F5344CB8AC3E}">
        <p14:creationId xmlns:p14="http://schemas.microsoft.com/office/powerpoint/2010/main" val="2498990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28386-F427-7EC8-072F-3400197A03D9}"/>
              </a:ext>
            </a:extLst>
          </p:cNvPr>
          <p:cNvSpPr>
            <a:spLocks noGrp="1"/>
          </p:cNvSpPr>
          <p:nvPr>
            <p:ph type="title"/>
          </p:nvPr>
        </p:nvSpPr>
        <p:spPr/>
        <p:txBody>
          <a:bodyPr>
            <a:normAutofit/>
          </a:bodyPr>
          <a:lstStyle/>
          <a:p>
            <a:r>
              <a:rPr lang="en-US" dirty="0"/>
              <a:t>A Focus on Savings</a:t>
            </a:r>
          </a:p>
        </p:txBody>
      </p:sp>
      <p:sp>
        <p:nvSpPr>
          <p:cNvPr id="3" name="Content Placeholder 2">
            <a:extLst>
              <a:ext uri="{FF2B5EF4-FFF2-40B4-BE49-F238E27FC236}">
                <a16:creationId xmlns:a16="http://schemas.microsoft.com/office/drawing/2014/main" id="{729E6208-739E-F4CD-B1A6-86DDF4868BB1}"/>
              </a:ext>
            </a:extLst>
          </p:cNvPr>
          <p:cNvSpPr>
            <a:spLocks noGrp="1"/>
          </p:cNvSpPr>
          <p:nvPr>
            <p:ph idx="1"/>
          </p:nvPr>
        </p:nvSpPr>
        <p:spPr/>
        <p:txBody>
          <a:bodyPr>
            <a:normAutofit/>
          </a:bodyPr>
          <a:lstStyle/>
          <a:p>
            <a:r>
              <a:rPr lang="en-US" b="1" dirty="0"/>
              <a:t>Transformation Grants concentrate on savings impact </a:t>
            </a:r>
            <a:r>
              <a:rPr lang="en-US" dirty="0"/>
              <a:t>and these are competitive rounds. </a:t>
            </a:r>
          </a:p>
          <a:p>
            <a:r>
              <a:rPr lang="en-US" dirty="0"/>
              <a:t>Keep the one-year comparison to the grant’s budget in mind: </a:t>
            </a:r>
          </a:p>
          <a:p>
            <a:pPr marL="342900" indent="-342900">
              <a:buFont typeface="Arial" panose="020B0604020202020204" pitchFamily="34" charset="0"/>
              <a:buChar char="•"/>
            </a:pPr>
            <a:r>
              <a:rPr lang="en-US" dirty="0"/>
              <a:t>Compare the annual savings with the budget for the project. </a:t>
            </a:r>
          </a:p>
          <a:p>
            <a:pPr marL="342900" indent="-342900">
              <a:buFont typeface="Arial" panose="020B0604020202020204" pitchFamily="34" charset="0"/>
              <a:buChar char="•"/>
            </a:pPr>
            <a:r>
              <a:rPr lang="en-US" dirty="0"/>
              <a:t>A good rule is keeping the annual savings over the total budget. </a:t>
            </a:r>
          </a:p>
          <a:p>
            <a:r>
              <a:rPr lang="en-US" dirty="0"/>
              <a:t>This is not a mandate; it’s about staying competitive. Projects with annual savings under the budget do qualify, but they’re still competing with other proposals.</a:t>
            </a:r>
          </a:p>
        </p:txBody>
      </p:sp>
    </p:spTree>
    <p:extLst>
      <p:ext uri="{BB962C8B-B14F-4D97-AF65-F5344CB8AC3E}">
        <p14:creationId xmlns:p14="http://schemas.microsoft.com/office/powerpoint/2010/main" val="3361902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C238AB-D33C-2DC8-BC9B-703F620E5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8F2218-6CC0-1340-165D-EBA3A70C8C38}"/>
              </a:ext>
            </a:extLst>
          </p:cNvPr>
          <p:cNvSpPr>
            <a:spLocks noGrp="1"/>
          </p:cNvSpPr>
          <p:nvPr>
            <p:ph type="title"/>
          </p:nvPr>
        </p:nvSpPr>
        <p:spPr/>
        <p:txBody>
          <a:bodyPr>
            <a:normAutofit/>
          </a:bodyPr>
          <a:lstStyle/>
          <a:p>
            <a:r>
              <a:rPr lang="en-US" dirty="0"/>
              <a:t>An Aside on New Courses</a:t>
            </a:r>
          </a:p>
        </p:txBody>
      </p:sp>
      <p:sp>
        <p:nvSpPr>
          <p:cNvPr id="3" name="Content Placeholder 2">
            <a:extLst>
              <a:ext uri="{FF2B5EF4-FFF2-40B4-BE49-F238E27FC236}">
                <a16:creationId xmlns:a16="http://schemas.microsoft.com/office/drawing/2014/main" id="{37E2BC39-3A7C-75EE-A3CB-029082E9A69D}"/>
              </a:ext>
            </a:extLst>
          </p:cNvPr>
          <p:cNvSpPr>
            <a:spLocks noGrp="1"/>
          </p:cNvSpPr>
          <p:nvPr>
            <p:ph idx="1"/>
          </p:nvPr>
        </p:nvSpPr>
        <p:spPr/>
        <p:txBody>
          <a:bodyPr>
            <a:normAutofit/>
          </a:bodyPr>
          <a:lstStyle/>
          <a:p>
            <a:r>
              <a:rPr lang="en-US" dirty="0"/>
              <a:t>Teams may want to start an entirely new course with affordable resources, which means previous commercial resources are not being replaced. This is allowed!</a:t>
            </a:r>
          </a:p>
          <a:p>
            <a:r>
              <a:rPr lang="en-US" dirty="0"/>
              <a:t>If you’re considering a new-course Transformation Grant: </a:t>
            </a:r>
          </a:p>
          <a:p>
            <a:pPr marL="342900" indent="-342900">
              <a:buFont typeface="Arial" panose="020B0604020202020204" pitchFamily="34" charset="0"/>
              <a:buChar char="•"/>
            </a:pPr>
            <a:r>
              <a:rPr lang="en-US" dirty="0"/>
              <a:t>Specify that this is a new course in the narrative.</a:t>
            </a:r>
          </a:p>
          <a:p>
            <a:pPr marL="342900" indent="-342900">
              <a:buFont typeface="Arial" panose="020B0604020202020204" pitchFamily="34" charset="0"/>
              <a:buChar char="•"/>
            </a:pPr>
            <a:r>
              <a:rPr lang="en-US" dirty="0"/>
              <a:t>Specify the commercial materials that would have to be used instead. </a:t>
            </a:r>
          </a:p>
        </p:txBody>
      </p:sp>
    </p:spTree>
    <p:extLst>
      <p:ext uri="{BB962C8B-B14F-4D97-AF65-F5344CB8AC3E}">
        <p14:creationId xmlns:p14="http://schemas.microsoft.com/office/powerpoint/2010/main" val="220753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FBFD71-7760-845E-6700-846BF001E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539561-62A6-875E-AB82-296638E2E525}"/>
              </a:ext>
            </a:extLst>
          </p:cNvPr>
          <p:cNvSpPr>
            <a:spLocks noGrp="1"/>
          </p:cNvSpPr>
          <p:nvPr>
            <p:ph type="title"/>
          </p:nvPr>
        </p:nvSpPr>
        <p:spPr>
          <a:xfrm>
            <a:off x="429416" y="745119"/>
            <a:ext cx="9942409" cy="1070524"/>
          </a:xfrm>
        </p:spPr>
        <p:txBody>
          <a:bodyPr>
            <a:normAutofit fontScale="90000"/>
          </a:bodyPr>
          <a:lstStyle/>
          <a:p>
            <a:r>
              <a:rPr lang="en-US" dirty="0"/>
              <a:t>An Aside on Standard Course Revisions or Creations</a:t>
            </a:r>
          </a:p>
        </p:txBody>
      </p:sp>
      <p:sp>
        <p:nvSpPr>
          <p:cNvPr id="3" name="Content Placeholder 2">
            <a:extLst>
              <a:ext uri="{FF2B5EF4-FFF2-40B4-BE49-F238E27FC236}">
                <a16:creationId xmlns:a16="http://schemas.microsoft.com/office/drawing/2014/main" id="{4CAC5EFA-64E3-3BF0-99D1-10E5EFD120C5}"/>
              </a:ext>
            </a:extLst>
          </p:cNvPr>
          <p:cNvSpPr>
            <a:spLocks noGrp="1"/>
          </p:cNvSpPr>
          <p:nvPr>
            <p:ph idx="1"/>
          </p:nvPr>
        </p:nvSpPr>
        <p:spPr/>
        <p:txBody>
          <a:bodyPr>
            <a:normAutofit/>
          </a:bodyPr>
          <a:lstStyle/>
          <a:p>
            <a:r>
              <a:rPr lang="en-US" dirty="0"/>
              <a:t>Grants do not cover what’s included in the routine updating and creation of courses. They are for work that goes </a:t>
            </a:r>
            <a:r>
              <a:rPr lang="en-US" b="1" dirty="0"/>
              <a:t>above and beyond</a:t>
            </a:r>
            <a:r>
              <a:rPr lang="en-US" dirty="0"/>
              <a:t>.</a:t>
            </a:r>
          </a:p>
          <a:p>
            <a:r>
              <a:rPr lang="en-US" dirty="0"/>
              <a:t>With both revised and new courses, it’s important to be clear about:</a:t>
            </a:r>
          </a:p>
          <a:p>
            <a:pPr marL="342900" indent="-342900">
              <a:buFont typeface="Arial" panose="020B0604020202020204" pitchFamily="34" charset="0"/>
              <a:buChar char="•"/>
            </a:pPr>
            <a:r>
              <a:rPr lang="en-US" dirty="0"/>
              <a:t>The goals of the project</a:t>
            </a:r>
          </a:p>
          <a:p>
            <a:pPr marL="342900" indent="-342900">
              <a:buFont typeface="Arial" panose="020B0604020202020204" pitchFamily="34" charset="0"/>
              <a:buChar char="•"/>
            </a:pPr>
            <a:r>
              <a:rPr lang="en-US" dirty="0"/>
              <a:t>What work needs to be done to achieve your goals</a:t>
            </a:r>
          </a:p>
          <a:p>
            <a:pPr marL="342900" indent="-342900">
              <a:buFont typeface="Arial" panose="020B0604020202020204" pitchFamily="34" charset="0"/>
              <a:buChar char="•"/>
            </a:pPr>
            <a:r>
              <a:rPr lang="en-US" dirty="0"/>
              <a:t>Why this work needs to be done to achieve your goals</a:t>
            </a:r>
          </a:p>
          <a:p>
            <a:pPr marL="342900" indent="-342900">
              <a:buFont typeface="Arial" panose="020B0604020202020204" pitchFamily="34" charset="0"/>
              <a:buChar char="•"/>
            </a:pPr>
            <a:r>
              <a:rPr lang="en-US" dirty="0"/>
              <a:t>What work </a:t>
            </a:r>
            <a:r>
              <a:rPr lang="en-US" b="1" dirty="0"/>
              <a:t>cannot be done without the grant</a:t>
            </a:r>
          </a:p>
        </p:txBody>
      </p:sp>
    </p:spTree>
    <p:extLst>
      <p:ext uri="{BB962C8B-B14F-4D97-AF65-F5344CB8AC3E}">
        <p14:creationId xmlns:p14="http://schemas.microsoft.com/office/powerpoint/2010/main" val="2049055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052958-7138-4819-A845-3E27DE9F84F0}"/>
              </a:ext>
            </a:extLst>
          </p:cNvPr>
          <p:cNvSpPr>
            <a:spLocks noGrp="1"/>
          </p:cNvSpPr>
          <p:nvPr>
            <p:ph type="ctrTitle"/>
          </p:nvPr>
        </p:nvSpPr>
        <p:spPr/>
        <p:txBody>
          <a:bodyPr>
            <a:normAutofit/>
          </a:bodyPr>
          <a:lstStyle/>
          <a:p>
            <a:r>
              <a:rPr lang="en-US"/>
              <a:t>Continuous Improvement Grants</a:t>
            </a:r>
          </a:p>
        </p:txBody>
      </p:sp>
      <p:sp>
        <p:nvSpPr>
          <p:cNvPr id="3" name="Subtitle 2">
            <a:extLst>
              <a:ext uri="{FF2B5EF4-FFF2-40B4-BE49-F238E27FC236}">
                <a16:creationId xmlns:a16="http://schemas.microsoft.com/office/drawing/2014/main" id="{A02008AB-8107-0605-CDD8-2EA8F5F86F9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06579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What are Continuous Improvement Grants?</a:t>
            </a:r>
          </a:p>
        </p:txBody>
      </p:sp>
      <p:sp>
        <p:nvSpPr>
          <p:cNvPr id="3" name="Content Placeholder 2"/>
          <p:cNvSpPr>
            <a:spLocks noGrp="1"/>
          </p:cNvSpPr>
          <p:nvPr>
            <p:ph idx="1"/>
          </p:nvPr>
        </p:nvSpPr>
        <p:spPr/>
        <p:txBody>
          <a:bodyPr>
            <a:normAutofit/>
          </a:bodyPr>
          <a:lstStyle/>
          <a:p>
            <a:r>
              <a:rPr lang="en-US"/>
              <a:t>Continuous Improvement Grants are opportunities for individuals or teams to improve low-cost/no-cost materials courses through the revision of OER or the creation of new OER. </a:t>
            </a:r>
          </a:p>
        </p:txBody>
      </p:sp>
    </p:spTree>
    <p:extLst>
      <p:ext uri="{BB962C8B-B14F-4D97-AF65-F5344CB8AC3E}">
        <p14:creationId xmlns:p14="http://schemas.microsoft.com/office/powerpoint/2010/main" val="3360834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Continuous Improvement Grants Explained</a:t>
            </a:r>
          </a:p>
        </p:txBody>
      </p:sp>
      <p:sp>
        <p:nvSpPr>
          <p:cNvPr id="3" name="Content Placeholder 2"/>
          <p:cNvSpPr>
            <a:spLocks noGrp="1"/>
          </p:cNvSpPr>
          <p:nvPr>
            <p:ph idx="1"/>
          </p:nvPr>
        </p:nvSpPr>
        <p:spPr/>
        <p:txBody>
          <a:bodyPr>
            <a:normAutofit/>
          </a:bodyPr>
          <a:lstStyle/>
          <a:p>
            <a:r>
              <a:rPr lang="en-US" dirty="0"/>
              <a:t>There projects include: </a:t>
            </a:r>
          </a:p>
          <a:p>
            <a:pPr marL="342900" indent="-342900">
              <a:buFont typeface="Arial" panose="020B0604020202020204" pitchFamily="34" charset="0"/>
              <a:buChar char="•"/>
            </a:pPr>
            <a:r>
              <a:rPr lang="en-US" dirty="0"/>
              <a:t>a substantial revision of existing OER through updates for accuracy, accessibility, clarity, design, and compatibility (formatting, code, etc.), and/or</a:t>
            </a:r>
          </a:p>
          <a:p>
            <a:pPr marL="342900" indent="-342900">
              <a:buFont typeface="Arial" panose="020B0604020202020204" pitchFamily="34" charset="0"/>
              <a:buChar char="•"/>
            </a:pPr>
            <a:r>
              <a:rPr lang="en-US" dirty="0"/>
              <a:t>the creation of new OER, from texts to media to ancillary materials, to improve the course</a:t>
            </a:r>
          </a:p>
        </p:txBody>
      </p:sp>
    </p:spTree>
    <p:extLst>
      <p:ext uri="{BB962C8B-B14F-4D97-AF65-F5344CB8AC3E}">
        <p14:creationId xmlns:p14="http://schemas.microsoft.com/office/powerpoint/2010/main" val="1069017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Funding Limits</a:t>
            </a:r>
          </a:p>
        </p:txBody>
      </p:sp>
      <p:sp>
        <p:nvSpPr>
          <p:cNvPr id="3" name="Content Placeholder 2"/>
          <p:cNvSpPr>
            <a:spLocks noGrp="1"/>
          </p:cNvSpPr>
          <p:nvPr>
            <p:ph idx="1"/>
          </p:nvPr>
        </p:nvSpPr>
        <p:spPr/>
        <p:txBody>
          <a:bodyPr>
            <a:normAutofit/>
          </a:bodyPr>
          <a:lstStyle/>
          <a:p>
            <a:r>
              <a:rPr lang="en-US" dirty="0"/>
              <a:t>Continuous Improvement Grants also have specific guidelines for funding: </a:t>
            </a:r>
          </a:p>
          <a:p>
            <a:pPr marL="342900" indent="-342900">
              <a:buFont typeface="Arial" panose="020B0604020202020204" pitchFamily="34" charset="0"/>
              <a:buChar char="•"/>
            </a:pPr>
            <a:r>
              <a:rPr lang="en-US" dirty="0"/>
              <a:t>$2,000 maximum per team member for salary, course release, travel, etc.</a:t>
            </a:r>
          </a:p>
          <a:p>
            <a:pPr marL="342900" indent="-342900">
              <a:buFont typeface="Arial" panose="020B0604020202020204" pitchFamily="34" charset="0"/>
              <a:buChar char="•"/>
            </a:pPr>
            <a:r>
              <a:rPr lang="en-US" dirty="0"/>
              <a:t>Additional project expenses allowed, but must be justified in proposal budget</a:t>
            </a:r>
          </a:p>
          <a:p>
            <a:pPr marL="342900" indent="-342900">
              <a:buFont typeface="Arial" panose="020B0604020202020204" pitchFamily="34" charset="0"/>
              <a:buChar char="•"/>
            </a:pPr>
            <a:r>
              <a:rPr lang="en-US" dirty="0"/>
              <a:t>$10,000 maximum total award per grant</a:t>
            </a:r>
          </a:p>
          <a:p>
            <a:pPr marL="342900" indent="-342900">
              <a:buFont typeface="Arial" panose="020B0604020202020204" pitchFamily="34" charset="0"/>
              <a:buChar char="•"/>
            </a:pPr>
            <a:r>
              <a:rPr lang="en-US" dirty="0"/>
              <a:t>See the RFP for more details.</a:t>
            </a:r>
          </a:p>
        </p:txBody>
      </p:sp>
    </p:spTree>
    <p:extLst>
      <p:ext uri="{BB962C8B-B14F-4D97-AF65-F5344CB8AC3E}">
        <p14:creationId xmlns:p14="http://schemas.microsoft.com/office/powerpoint/2010/main" val="14282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CB947-5C08-CB30-68CF-59890ED89BA2}"/>
              </a:ext>
            </a:extLst>
          </p:cNvPr>
          <p:cNvSpPr>
            <a:spLocks noGrp="1"/>
          </p:cNvSpPr>
          <p:nvPr>
            <p:ph type="title"/>
          </p:nvPr>
        </p:nvSpPr>
        <p:spPr/>
        <p:txBody>
          <a:bodyPr>
            <a:normAutofit/>
          </a:bodyPr>
          <a:lstStyle/>
          <a:p>
            <a:r>
              <a:rPr lang="en-US" dirty="0"/>
              <a:t>Agenda</a:t>
            </a:r>
          </a:p>
        </p:txBody>
      </p:sp>
      <p:sp>
        <p:nvSpPr>
          <p:cNvPr id="3" name="Content Placeholder 2">
            <a:extLst>
              <a:ext uri="{FF2B5EF4-FFF2-40B4-BE49-F238E27FC236}">
                <a16:creationId xmlns:a16="http://schemas.microsoft.com/office/drawing/2014/main" id="{7D0A1418-79E7-9146-0924-456633A4022B}"/>
              </a:ext>
            </a:extLst>
          </p:cNvPr>
          <p:cNvSpPr>
            <a:spLocks noGrp="1"/>
          </p:cNvSpPr>
          <p:nvPr>
            <p:ph sz="quarter" idx="13"/>
          </p:nvPr>
        </p:nvSpPr>
        <p:spPr>
          <a:xfrm>
            <a:off x="6170555" y="2138776"/>
            <a:ext cx="4901166" cy="4109624"/>
          </a:xfrm>
        </p:spPr>
        <p:txBody>
          <a:bodyPr>
            <a:normAutofit lnSpcReduction="10000"/>
          </a:bodyPr>
          <a:lstStyle/>
          <a:p>
            <a:pPr>
              <a:buFont typeface="Arial" panose="020B0604020202020204" pitchFamily="34" charset="0"/>
              <a:buChar char="•"/>
            </a:pPr>
            <a:r>
              <a:rPr lang="en-US" sz="2400" dirty="0"/>
              <a:t>Grants Overview</a:t>
            </a:r>
          </a:p>
          <a:p>
            <a:pPr lvl="1">
              <a:buFont typeface="Arial" panose="020B0604020202020204" pitchFamily="34" charset="0"/>
              <a:buChar char="•"/>
            </a:pPr>
            <a:r>
              <a:rPr lang="en-US" sz="2400" dirty="0"/>
              <a:t>Each Type of Grant</a:t>
            </a:r>
          </a:p>
          <a:p>
            <a:pPr lvl="1">
              <a:buFont typeface="Arial" panose="020B0604020202020204" pitchFamily="34" charset="0"/>
              <a:buChar char="•"/>
            </a:pPr>
            <a:r>
              <a:rPr lang="en-US" sz="2400" dirty="0"/>
              <a:t>Funding Structure</a:t>
            </a:r>
          </a:p>
          <a:p>
            <a:pPr lvl="1">
              <a:buFont typeface="Arial" panose="020B0604020202020204" pitchFamily="34" charset="0"/>
              <a:buChar char="•"/>
            </a:pPr>
            <a:r>
              <a:rPr lang="en-US" sz="2400" dirty="0"/>
              <a:t>Keeping it Competitive</a:t>
            </a:r>
          </a:p>
          <a:p>
            <a:pPr>
              <a:buFont typeface="Arial" panose="020B0604020202020204" pitchFamily="34" charset="0"/>
              <a:buChar char="•"/>
            </a:pPr>
            <a:r>
              <a:rPr lang="en-US" sz="2400" dirty="0"/>
              <a:t>Timeline</a:t>
            </a:r>
          </a:p>
          <a:p>
            <a:pPr>
              <a:buFont typeface="Arial" panose="020B0604020202020204" pitchFamily="34" charset="0"/>
              <a:buChar char="•"/>
            </a:pPr>
            <a:r>
              <a:rPr lang="en-US" sz="2400" dirty="0"/>
              <a:t>How to Apply</a:t>
            </a:r>
          </a:p>
          <a:p>
            <a:pPr>
              <a:buFont typeface="Arial" panose="020B0604020202020204" pitchFamily="34" charset="0"/>
              <a:buChar char="•"/>
            </a:pPr>
            <a:r>
              <a:rPr lang="en-US" sz="2400" dirty="0"/>
              <a:t>Online Form Walkthrough</a:t>
            </a:r>
          </a:p>
          <a:p>
            <a:pPr>
              <a:buFont typeface="Arial" panose="020B0604020202020204" pitchFamily="34" charset="0"/>
              <a:buChar char="•"/>
            </a:pPr>
            <a:r>
              <a:rPr lang="en-US" sz="2400" dirty="0"/>
              <a:t>Questions</a:t>
            </a:r>
          </a:p>
          <a:p>
            <a:endParaRPr lang="en-US" dirty="0"/>
          </a:p>
        </p:txBody>
      </p:sp>
    </p:spTree>
    <p:extLst>
      <p:ext uri="{BB962C8B-B14F-4D97-AF65-F5344CB8AC3E}">
        <p14:creationId xmlns:p14="http://schemas.microsoft.com/office/powerpoint/2010/main" val="1538525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FF2DE3-5387-7E9C-BE25-0D95A6E403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118256-55AF-3BD7-F154-180765A61D99}"/>
              </a:ext>
            </a:extLst>
          </p:cNvPr>
          <p:cNvSpPr>
            <a:spLocks noGrp="1"/>
          </p:cNvSpPr>
          <p:nvPr>
            <p:ph type="title"/>
          </p:nvPr>
        </p:nvSpPr>
        <p:spPr>
          <a:xfrm>
            <a:off x="429416" y="784589"/>
            <a:ext cx="9942409" cy="876193"/>
          </a:xfrm>
        </p:spPr>
        <p:txBody>
          <a:bodyPr>
            <a:normAutofit fontScale="90000"/>
          </a:bodyPr>
          <a:lstStyle/>
          <a:p>
            <a:r>
              <a:rPr lang="en-US" dirty="0"/>
              <a:t>Keeping it Competitive: </a:t>
            </a:r>
            <a:br>
              <a:rPr lang="en-US" dirty="0"/>
            </a:br>
            <a:r>
              <a:rPr lang="en-US" dirty="0"/>
              <a:t>A Focus on Resources</a:t>
            </a:r>
          </a:p>
        </p:txBody>
      </p:sp>
      <p:sp>
        <p:nvSpPr>
          <p:cNvPr id="3" name="Content Placeholder 2">
            <a:extLst>
              <a:ext uri="{FF2B5EF4-FFF2-40B4-BE49-F238E27FC236}">
                <a16:creationId xmlns:a16="http://schemas.microsoft.com/office/drawing/2014/main" id="{8EB52C4E-C18D-B3F2-5C8A-7705F952F05F}"/>
              </a:ext>
            </a:extLst>
          </p:cNvPr>
          <p:cNvSpPr>
            <a:spLocks noGrp="1"/>
          </p:cNvSpPr>
          <p:nvPr>
            <p:ph idx="1"/>
          </p:nvPr>
        </p:nvSpPr>
        <p:spPr>
          <a:xfrm>
            <a:off x="429417" y="2133600"/>
            <a:ext cx="10128943" cy="4425082"/>
          </a:xfrm>
        </p:spPr>
        <p:txBody>
          <a:bodyPr>
            <a:normAutofit/>
          </a:bodyPr>
          <a:lstStyle/>
          <a:p>
            <a:r>
              <a:rPr lang="en-US" sz="1800" dirty="0"/>
              <a:t>Because Continuous Improvement Grants are about improving or creating materials to keep affordable courses sustainable, focus on your plan to improve and create.</a:t>
            </a:r>
          </a:p>
          <a:p>
            <a:pPr marL="342900" indent="-342900">
              <a:buFont typeface="Arial" panose="020B0604020202020204" pitchFamily="34" charset="0"/>
              <a:buChar char="•"/>
            </a:pPr>
            <a:r>
              <a:rPr lang="en-US" sz="1800" dirty="0"/>
              <a:t>Are there any existing resources that you would be duplicating in this project? Could you use existing open resources to make the project easier?</a:t>
            </a:r>
          </a:p>
          <a:p>
            <a:pPr marL="342900" indent="-342900">
              <a:buFont typeface="Arial" panose="020B0604020202020204" pitchFamily="34" charset="0"/>
              <a:buChar char="•"/>
            </a:pPr>
            <a:r>
              <a:rPr lang="en-US" sz="1800" dirty="0"/>
              <a:t>If you’re making a textbook, do you have a basic chapter outline for what you’re making? </a:t>
            </a:r>
          </a:p>
          <a:p>
            <a:pPr marL="342900" indent="-342900">
              <a:buFont typeface="Arial" panose="020B0604020202020204" pitchFamily="34" charset="0"/>
              <a:buChar char="•"/>
            </a:pPr>
            <a:r>
              <a:rPr lang="en-US" sz="1800" dirty="0"/>
              <a:t>What are the learning outcomes being addressed by the creation/improvement of these materials? </a:t>
            </a:r>
          </a:p>
          <a:p>
            <a:pPr marL="342900" indent="-342900">
              <a:buFont typeface="Arial" panose="020B0604020202020204" pitchFamily="34" charset="0"/>
              <a:buChar char="•"/>
            </a:pPr>
            <a:r>
              <a:rPr lang="en-US" sz="1800" dirty="0"/>
              <a:t>Do these materials transform instruction by supporting/encouraging pedagogical techniques? </a:t>
            </a:r>
          </a:p>
          <a:p>
            <a:pPr marL="342900" indent="-342900">
              <a:buFont typeface="Arial" panose="020B0604020202020204" pitchFamily="34" charset="0"/>
              <a:buChar char="•"/>
            </a:pPr>
            <a:r>
              <a:rPr lang="en-US" sz="1800" dirty="0"/>
              <a:t>How will you make these resources accessible to all learners?</a:t>
            </a:r>
          </a:p>
          <a:p>
            <a:pPr marL="571500" lvl="1" indent="-342900">
              <a:buFont typeface="Arial" panose="020B0604020202020204" pitchFamily="34" charset="0"/>
              <a:buChar char="•"/>
            </a:pPr>
            <a:r>
              <a:rPr lang="en-US" sz="1800" dirty="0"/>
              <a:t>Not just ADA Title II: consider Universal Design for Learning (UDL).</a:t>
            </a:r>
          </a:p>
        </p:txBody>
      </p:sp>
    </p:spTree>
    <p:extLst>
      <p:ext uri="{BB962C8B-B14F-4D97-AF65-F5344CB8AC3E}">
        <p14:creationId xmlns:p14="http://schemas.microsoft.com/office/powerpoint/2010/main" val="3091919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052958-7138-4819-A845-3E27DE9F84F0}"/>
              </a:ext>
            </a:extLst>
          </p:cNvPr>
          <p:cNvSpPr>
            <a:spLocks noGrp="1"/>
          </p:cNvSpPr>
          <p:nvPr>
            <p:ph type="ctrTitle"/>
          </p:nvPr>
        </p:nvSpPr>
        <p:spPr/>
        <p:txBody>
          <a:bodyPr>
            <a:normAutofit/>
          </a:bodyPr>
          <a:lstStyle/>
          <a:p>
            <a:r>
              <a:rPr lang="en-US"/>
              <a:t>Research Grants</a:t>
            </a:r>
          </a:p>
        </p:txBody>
      </p:sp>
      <p:sp>
        <p:nvSpPr>
          <p:cNvPr id="3" name="Subtitle 2">
            <a:extLst>
              <a:ext uri="{FF2B5EF4-FFF2-40B4-BE49-F238E27FC236}">
                <a16:creationId xmlns:a16="http://schemas.microsoft.com/office/drawing/2014/main" id="{C4C1CC1B-B3B1-4376-303A-FF422D0124D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06344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are Research Grants?</a:t>
            </a:r>
          </a:p>
        </p:txBody>
      </p:sp>
      <p:sp>
        <p:nvSpPr>
          <p:cNvPr id="3" name="Content Placeholder 2"/>
          <p:cNvSpPr>
            <a:spLocks noGrp="1"/>
          </p:cNvSpPr>
          <p:nvPr>
            <p:ph idx="1"/>
          </p:nvPr>
        </p:nvSpPr>
        <p:spPr/>
        <p:txBody>
          <a:bodyPr>
            <a:normAutofit/>
          </a:bodyPr>
          <a:lstStyle/>
          <a:p>
            <a:r>
              <a:rPr lang="en-US"/>
              <a:t>Research Grants are opportunities to explore research questions related to ALG; mainly Open Education and affordable materials-related topics.</a:t>
            </a:r>
          </a:p>
        </p:txBody>
      </p:sp>
    </p:spTree>
    <p:extLst>
      <p:ext uri="{BB962C8B-B14F-4D97-AF65-F5344CB8AC3E}">
        <p14:creationId xmlns:p14="http://schemas.microsoft.com/office/powerpoint/2010/main" val="15765711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Research Report Overview</a:t>
            </a:r>
          </a:p>
        </p:txBody>
      </p:sp>
      <p:sp>
        <p:nvSpPr>
          <p:cNvPr id="3" name="Content Placeholder 2"/>
          <p:cNvSpPr>
            <a:spLocks noGrp="1"/>
          </p:cNvSpPr>
          <p:nvPr>
            <p:ph idx="1"/>
          </p:nvPr>
        </p:nvSpPr>
        <p:spPr/>
        <p:txBody>
          <a:bodyPr>
            <a:normAutofit/>
          </a:bodyPr>
          <a:lstStyle/>
          <a:p>
            <a:r>
              <a:rPr lang="en-US" dirty="0"/>
              <a:t>Research Projects will end with a Research Report due at the end of the Final Semester of the project. </a:t>
            </a:r>
          </a:p>
          <a:p>
            <a:r>
              <a:rPr lang="en-US" dirty="0"/>
              <a:t>Research reports will be shared in an ALG repository under a </a:t>
            </a:r>
            <a:r>
              <a:rPr lang="en-US" dirty="0">
                <a:hlinkClick r:id="rId3"/>
              </a:rPr>
              <a:t>Creative Commons Attribution License 4.0.</a:t>
            </a:r>
            <a:r>
              <a:rPr lang="en-US" dirty="0"/>
              <a:t> </a:t>
            </a:r>
          </a:p>
          <a:p>
            <a:r>
              <a:rPr lang="en-US" dirty="0"/>
              <a:t>Supplementary files, such as data sets, will not be shared in the repository (unless teams want them to be shared!) </a:t>
            </a:r>
          </a:p>
        </p:txBody>
      </p:sp>
    </p:spTree>
    <p:extLst>
      <p:ext uri="{BB962C8B-B14F-4D97-AF65-F5344CB8AC3E}">
        <p14:creationId xmlns:p14="http://schemas.microsoft.com/office/powerpoint/2010/main" val="1451544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Research Report Outline</a:t>
            </a:r>
          </a:p>
        </p:txBody>
      </p:sp>
      <p:sp>
        <p:nvSpPr>
          <p:cNvPr id="3" name="Content Placeholder 2"/>
          <p:cNvSpPr>
            <a:spLocks noGrp="1"/>
          </p:cNvSpPr>
          <p:nvPr>
            <p:ph idx="1"/>
          </p:nvPr>
        </p:nvSpPr>
        <p:spPr/>
        <p:txBody>
          <a:bodyPr>
            <a:normAutofit lnSpcReduction="10000"/>
          </a:bodyPr>
          <a:lstStyle/>
          <a:p>
            <a:pPr lvl="0"/>
            <a:r>
              <a:rPr lang="en-US" dirty="0"/>
              <a:t>Standard set of information about the project team</a:t>
            </a:r>
          </a:p>
          <a:p>
            <a:pPr lvl="0"/>
            <a:r>
              <a:rPr lang="en-US" dirty="0"/>
              <a:t>Two or three paragraph summary of the project:</a:t>
            </a:r>
          </a:p>
          <a:p>
            <a:pPr marL="571500" lvl="1" indent="-342900">
              <a:buFont typeface="Arial" panose="020B0604020202020204" pitchFamily="34" charset="0"/>
              <a:buChar char="•"/>
            </a:pPr>
            <a:r>
              <a:rPr lang="en-US" dirty="0"/>
              <a:t>Major goals and objectives, research questions</a:t>
            </a:r>
          </a:p>
          <a:p>
            <a:pPr marL="571500" lvl="1" indent="-342900">
              <a:buFont typeface="Arial" panose="020B0604020202020204" pitchFamily="34" charset="0"/>
              <a:buChar char="•"/>
            </a:pPr>
            <a:r>
              <a:rPr lang="en-US" dirty="0"/>
              <a:t>Research design, methods, analytical and data analysis techniques</a:t>
            </a:r>
          </a:p>
          <a:p>
            <a:pPr marL="571500" lvl="1" indent="-342900">
              <a:buFont typeface="Arial" panose="020B0604020202020204" pitchFamily="34" charset="0"/>
              <a:buChar char="•"/>
            </a:pPr>
            <a:r>
              <a:rPr lang="en-US" dirty="0"/>
              <a:t>Findings and expected applicability of the findings</a:t>
            </a:r>
          </a:p>
          <a:p>
            <a:pPr lvl="0"/>
            <a:r>
              <a:rPr lang="en-US" dirty="0"/>
              <a:t>Description (but not a replication) of any supplementary files provided to ALG such as data sets</a:t>
            </a:r>
          </a:p>
          <a:p>
            <a:pPr lvl="0"/>
            <a:r>
              <a:rPr lang="en-US" dirty="0"/>
              <a:t>Future plans (publications, conference papers, websites, databases)</a:t>
            </a:r>
          </a:p>
        </p:txBody>
      </p:sp>
    </p:spTree>
    <p:extLst>
      <p:ext uri="{BB962C8B-B14F-4D97-AF65-F5344CB8AC3E}">
        <p14:creationId xmlns:p14="http://schemas.microsoft.com/office/powerpoint/2010/main" val="827344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Research Report Considerations</a:t>
            </a:r>
          </a:p>
        </p:txBody>
      </p:sp>
      <p:sp>
        <p:nvSpPr>
          <p:cNvPr id="3" name="Content Placeholder 2"/>
          <p:cNvSpPr>
            <a:spLocks noGrp="1"/>
          </p:cNvSpPr>
          <p:nvPr>
            <p:ph idx="1"/>
          </p:nvPr>
        </p:nvSpPr>
        <p:spPr/>
        <p:txBody>
          <a:bodyPr>
            <a:normAutofit fontScale="92500" lnSpcReduction="20000"/>
          </a:bodyPr>
          <a:lstStyle/>
          <a:p>
            <a:r>
              <a:rPr lang="en-US" dirty="0"/>
              <a:t>Grant teams are expected to understand their IRB guidelines and procedures before applying, and to work with their institution’s Institutional Review Board (IRB) on the approval of any research activities in these projects.</a:t>
            </a:r>
          </a:p>
          <a:p>
            <a:r>
              <a:rPr lang="en-US" dirty="0"/>
              <a:t>Research Grants teams are encouraged to publish their findings in peer-reviewed journals or present their findings at conferences after the end of the project. Open Access (OA) publications are preferred but not a requirement. </a:t>
            </a:r>
          </a:p>
          <a:p>
            <a:pPr lvl="0"/>
            <a:r>
              <a:rPr lang="en-US" dirty="0"/>
              <a:t>Grants fund </a:t>
            </a:r>
            <a:r>
              <a:rPr lang="en-US" i="1" dirty="0"/>
              <a:t>action.</a:t>
            </a:r>
            <a:r>
              <a:rPr lang="en-US" dirty="0"/>
              <a:t> Budgets should not include APCs (Article Processing Charges). APCs may allow some journals to keep articles open-access, but we cannot fund these types of charges with grants.</a:t>
            </a:r>
          </a:p>
        </p:txBody>
      </p:sp>
    </p:spTree>
    <p:extLst>
      <p:ext uri="{BB962C8B-B14F-4D97-AF65-F5344CB8AC3E}">
        <p14:creationId xmlns:p14="http://schemas.microsoft.com/office/powerpoint/2010/main" val="5548473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E64236-3B1A-F198-6D5A-63CE4C6AA5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C6031-8A81-8C0C-F375-2BB8CC9E0C15}"/>
              </a:ext>
            </a:extLst>
          </p:cNvPr>
          <p:cNvSpPr>
            <a:spLocks noGrp="1"/>
          </p:cNvSpPr>
          <p:nvPr>
            <p:ph type="title"/>
          </p:nvPr>
        </p:nvSpPr>
        <p:spPr/>
        <p:txBody>
          <a:bodyPr>
            <a:normAutofit/>
          </a:bodyPr>
          <a:lstStyle/>
          <a:p>
            <a:r>
              <a:rPr lang="en-US"/>
              <a:t>Collaboration Required</a:t>
            </a:r>
            <a:endParaRPr lang="en-US" dirty="0"/>
          </a:p>
        </p:txBody>
      </p:sp>
      <p:sp>
        <p:nvSpPr>
          <p:cNvPr id="3" name="Content Placeholder 2">
            <a:extLst>
              <a:ext uri="{FF2B5EF4-FFF2-40B4-BE49-F238E27FC236}">
                <a16:creationId xmlns:a16="http://schemas.microsoft.com/office/drawing/2014/main" id="{BCFB87B3-1F2C-B8AE-B6BC-3A03F8D57849}"/>
              </a:ext>
            </a:extLst>
          </p:cNvPr>
          <p:cNvSpPr>
            <a:spLocks noGrp="1"/>
          </p:cNvSpPr>
          <p:nvPr>
            <p:ph idx="1"/>
          </p:nvPr>
        </p:nvSpPr>
        <p:spPr/>
        <p:txBody>
          <a:bodyPr>
            <a:normAutofit/>
          </a:bodyPr>
          <a:lstStyle/>
          <a:p>
            <a:r>
              <a:rPr lang="en-US" dirty="0"/>
              <a:t>To ensure project feasibility, research grant teams must involve at least one non-instructional faculty research collaborator on the project to help manage the project and conduct research activities. </a:t>
            </a:r>
          </a:p>
          <a:p>
            <a:r>
              <a:rPr lang="en-US" dirty="0"/>
              <a:t>Collaborators can include research faculty or professional staff such as institutional researchers, instructional designers and technologists, librarians, or student assistants. </a:t>
            </a:r>
          </a:p>
        </p:txBody>
      </p:sp>
    </p:spTree>
    <p:extLst>
      <p:ext uri="{BB962C8B-B14F-4D97-AF65-F5344CB8AC3E}">
        <p14:creationId xmlns:p14="http://schemas.microsoft.com/office/powerpoint/2010/main" val="4119741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Funding Limits</a:t>
            </a:r>
          </a:p>
        </p:txBody>
      </p:sp>
      <p:sp>
        <p:nvSpPr>
          <p:cNvPr id="3" name="Content Placeholder 2"/>
          <p:cNvSpPr>
            <a:spLocks noGrp="1"/>
          </p:cNvSpPr>
          <p:nvPr>
            <p:ph idx="1"/>
          </p:nvPr>
        </p:nvSpPr>
        <p:spPr/>
        <p:txBody>
          <a:bodyPr>
            <a:normAutofit/>
          </a:bodyPr>
          <a:lstStyle/>
          <a:p>
            <a:r>
              <a:rPr lang="en-US" dirty="0"/>
              <a:t>Same as CI Grants: </a:t>
            </a:r>
          </a:p>
          <a:p>
            <a:pPr marL="342900" indent="-342900">
              <a:buFont typeface="Arial" panose="020B0604020202020204" pitchFamily="34" charset="0"/>
              <a:buChar char="•"/>
            </a:pPr>
            <a:r>
              <a:rPr lang="en-US" dirty="0"/>
              <a:t>$2,000 maximum per team member for salary, course release, travel, etc.</a:t>
            </a:r>
          </a:p>
          <a:p>
            <a:pPr marL="342900" indent="-342900">
              <a:buFont typeface="Arial" panose="020B0604020202020204" pitchFamily="34" charset="0"/>
              <a:buChar char="•"/>
            </a:pPr>
            <a:r>
              <a:rPr lang="en-US" dirty="0"/>
              <a:t>Additional project expenses allowed, but must be justified in proposal budget</a:t>
            </a:r>
          </a:p>
          <a:p>
            <a:pPr marL="342900" indent="-342900">
              <a:buFont typeface="Arial" panose="020B0604020202020204" pitchFamily="34" charset="0"/>
              <a:buChar char="•"/>
            </a:pPr>
            <a:r>
              <a:rPr lang="en-US" dirty="0"/>
              <a:t>$10,000 maximum total award per grant</a:t>
            </a:r>
          </a:p>
          <a:p>
            <a:pPr marL="342900" indent="-342900">
              <a:buFont typeface="Arial" panose="020B0604020202020204" pitchFamily="34" charset="0"/>
              <a:buChar char="•"/>
            </a:pPr>
            <a:r>
              <a:rPr lang="en-US" dirty="0"/>
              <a:t>See the RFP for more details.</a:t>
            </a:r>
          </a:p>
        </p:txBody>
      </p:sp>
    </p:spTree>
    <p:extLst>
      <p:ext uri="{BB962C8B-B14F-4D97-AF65-F5344CB8AC3E}">
        <p14:creationId xmlns:p14="http://schemas.microsoft.com/office/powerpoint/2010/main" val="2770797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36320-CF0E-8807-BB50-0CC198434781}"/>
              </a:ext>
            </a:extLst>
          </p:cNvPr>
          <p:cNvSpPr>
            <a:spLocks noGrp="1"/>
          </p:cNvSpPr>
          <p:nvPr>
            <p:ph type="title"/>
          </p:nvPr>
        </p:nvSpPr>
        <p:spPr>
          <a:xfrm>
            <a:off x="429417" y="745119"/>
            <a:ext cx="9942409" cy="876193"/>
          </a:xfrm>
        </p:spPr>
        <p:txBody>
          <a:bodyPr>
            <a:normAutofit fontScale="90000"/>
          </a:bodyPr>
          <a:lstStyle/>
          <a:p>
            <a:r>
              <a:rPr lang="en-US" dirty="0"/>
              <a:t>Keeping it Competitive: </a:t>
            </a:r>
            <a:br>
              <a:rPr lang="en-US" dirty="0"/>
            </a:br>
            <a:r>
              <a:rPr lang="en-US" dirty="0"/>
              <a:t>Research Topic Impact</a:t>
            </a:r>
          </a:p>
        </p:txBody>
      </p:sp>
      <p:sp>
        <p:nvSpPr>
          <p:cNvPr id="3" name="Content Placeholder 2">
            <a:extLst>
              <a:ext uri="{FF2B5EF4-FFF2-40B4-BE49-F238E27FC236}">
                <a16:creationId xmlns:a16="http://schemas.microsoft.com/office/drawing/2014/main" id="{6B58A463-FDCC-FCAF-1679-4B937ADA7FCE}"/>
              </a:ext>
            </a:extLst>
          </p:cNvPr>
          <p:cNvSpPr>
            <a:spLocks noGrp="1"/>
          </p:cNvSpPr>
          <p:nvPr>
            <p:ph idx="1"/>
          </p:nvPr>
        </p:nvSpPr>
        <p:spPr>
          <a:xfrm>
            <a:off x="429417" y="2133600"/>
            <a:ext cx="10247354" cy="4305300"/>
          </a:xfrm>
        </p:spPr>
        <p:txBody>
          <a:bodyPr>
            <a:normAutofit fontScale="92500" lnSpcReduction="20000"/>
          </a:bodyPr>
          <a:lstStyle/>
          <a:p>
            <a:pPr marL="342900" indent="-342900">
              <a:buFont typeface="Arial" panose="020B0604020202020204" pitchFamily="34" charset="0"/>
              <a:buChar char="•"/>
            </a:pPr>
            <a:r>
              <a:rPr lang="en-US" dirty="0"/>
              <a:t>Your topic (or topics) must be externally relevant: cover questions about open and affordable education that go </a:t>
            </a:r>
            <a:r>
              <a:rPr lang="en-US" b="1" dirty="0"/>
              <a:t>beyond your classrooms and your campus.</a:t>
            </a:r>
            <a:r>
              <a:rPr lang="en-US" dirty="0"/>
              <a:t> </a:t>
            </a:r>
          </a:p>
          <a:p>
            <a:pPr marL="571500" lvl="1" indent="-342900">
              <a:buFont typeface="Arial" panose="020B0604020202020204" pitchFamily="34" charset="0"/>
              <a:buChar char="•"/>
            </a:pPr>
            <a:r>
              <a:rPr lang="en-US" dirty="0"/>
              <a:t>If you’re just looking at how an OER implementation changed overall grades and overall DFW rates, this is what Transformation Grants already cover. We are not funding extra reports on these measures.</a:t>
            </a:r>
          </a:p>
          <a:p>
            <a:pPr marL="342900" indent="-342900">
              <a:buFont typeface="Arial" panose="020B0604020202020204" pitchFamily="34" charset="0"/>
              <a:buChar char="•"/>
            </a:pPr>
            <a:r>
              <a:rPr lang="en-US" dirty="0"/>
              <a:t>Think about OER, no-cost, and low-cost questions that regard your discipline or intersect with pedagogical methods.</a:t>
            </a:r>
          </a:p>
          <a:p>
            <a:pPr marL="342900" indent="-342900">
              <a:buFont typeface="Arial" panose="020B0604020202020204" pitchFamily="34" charset="0"/>
              <a:buChar char="•"/>
            </a:pPr>
            <a:r>
              <a:rPr lang="en-US" dirty="0"/>
              <a:t>If you’re still looking just at one course, think of how more data or a deeper analysis with your Institution Research office might help with external relevance.</a:t>
            </a:r>
          </a:p>
          <a:p>
            <a:pPr lvl="1"/>
            <a:endParaRPr lang="en-US" dirty="0"/>
          </a:p>
        </p:txBody>
      </p:sp>
    </p:spTree>
    <p:extLst>
      <p:ext uri="{BB962C8B-B14F-4D97-AF65-F5344CB8AC3E}">
        <p14:creationId xmlns:p14="http://schemas.microsoft.com/office/powerpoint/2010/main" val="677695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C325CE-DD20-6D65-85F3-F555B09F80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20452A-432C-5C50-9B3B-19A6CC935241}"/>
              </a:ext>
            </a:extLst>
          </p:cNvPr>
          <p:cNvSpPr>
            <a:spLocks noGrp="1"/>
          </p:cNvSpPr>
          <p:nvPr>
            <p:ph type="title"/>
          </p:nvPr>
        </p:nvSpPr>
        <p:spPr>
          <a:xfrm>
            <a:off x="429416" y="778010"/>
            <a:ext cx="9942409" cy="876193"/>
          </a:xfrm>
        </p:spPr>
        <p:txBody>
          <a:bodyPr>
            <a:normAutofit fontScale="90000"/>
          </a:bodyPr>
          <a:lstStyle/>
          <a:p>
            <a:r>
              <a:rPr lang="en-US" dirty="0"/>
              <a:t>Keeping it Competitive: </a:t>
            </a:r>
            <a:br>
              <a:rPr lang="en-US" dirty="0"/>
            </a:br>
            <a:r>
              <a:rPr lang="en-US" dirty="0"/>
              <a:t>Focusing on Feasibility</a:t>
            </a:r>
          </a:p>
        </p:txBody>
      </p:sp>
      <p:sp>
        <p:nvSpPr>
          <p:cNvPr id="3" name="Content Placeholder 2">
            <a:extLst>
              <a:ext uri="{FF2B5EF4-FFF2-40B4-BE49-F238E27FC236}">
                <a16:creationId xmlns:a16="http://schemas.microsoft.com/office/drawing/2014/main" id="{089963E3-03F0-485D-DD08-C5FE87EA70BD}"/>
              </a:ext>
            </a:extLst>
          </p:cNvPr>
          <p:cNvSpPr>
            <a:spLocks noGrp="1"/>
          </p:cNvSpPr>
          <p:nvPr>
            <p:ph idx="1"/>
          </p:nvPr>
        </p:nvSpPr>
        <p:spPr/>
        <p:txBody>
          <a:bodyPr>
            <a:normAutofit/>
          </a:bodyPr>
          <a:lstStyle/>
          <a:p>
            <a:r>
              <a:rPr lang="en-US" dirty="0"/>
              <a:t>Can your project be completed in this timeline? Think about:</a:t>
            </a:r>
          </a:p>
          <a:p>
            <a:pPr marL="342900" indent="-342900">
              <a:buFont typeface="Arial" panose="020B0604020202020204" pitchFamily="34" charset="0"/>
              <a:buChar char="•"/>
            </a:pPr>
            <a:r>
              <a:rPr lang="en-US" dirty="0"/>
              <a:t>Data from your institutional research department: </a:t>
            </a:r>
          </a:p>
          <a:p>
            <a:pPr marL="571500" lvl="1" indent="-342900">
              <a:buFont typeface="Arial" panose="020B0604020202020204" pitchFamily="34" charset="0"/>
              <a:buChar char="•"/>
            </a:pPr>
            <a:r>
              <a:rPr lang="en-US" dirty="0"/>
              <a:t>Do you have permission to access what you need? </a:t>
            </a:r>
          </a:p>
          <a:p>
            <a:pPr marL="571500" lvl="1" indent="-342900">
              <a:buFont typeface="Arial" panose="020B0604020202020204" pitchFamily="34" charset="0"/>
              <a:buChar char="•"/>
            </a:pPr>
            <a:r>
              <a:rPr lang="en-US" dirty="0"/>
              <a:t>Will it take the research department extra time to provide the data? </a:t>
            </a:r>
          </a:p>
          <a:p>
            <a:pPr marL="342900" indent="-342900">
              <a:buFont typeface="Arial" panose="020B0604020202020204" pitchFamily="34" charset="0"/>
              <a:buChar char="•"/>
            </a:pPr>
            <a:r>
              <a:rPr lang="en-US" dirty="0"/>
              <a:t>Educational research methods: </a:t>
            </a:r>
          </a:p>
          <a:p>
            <a:pPr marL="571500" lvl="1" indent="-342900">
              <a:buFont typeface="Arial" panose="020B0604020202020204" pitchFamily="34" charset="0"/>
              <a:buChar char="•"/>
            </a:pPr>
            <a:r>
              <a:rPr lang="en-US" dirty="0"/>
              <a:t>Who could collaborate with you to ensure these are able to be carried out while instruction happens?</a:t>
            </a:r>
          </a:p>
        </p:txBody>
      </p:sp>
    </p:spTree>
    <p:extLst>
      <p:ext uri="{BB962C8B-B14F-4D97-AF65-F5344CB8AC3E}">
        <p14:creationId xmlns:p14="http://schemas.microsoft.com/office/powerpoint/2010/main" val="3626963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1D47B-5BD3-A002-7364-B851158308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801EB5-EF4A-5529-42E3-ED0F04A863C8}"/>
              </a:ext>
            </a:extLst>
          </p:cNvPr>
          <p:cNvSpPr>
            <a:spLocks noGrp="1"/>
          </p:cNvSpPr>
          <p:nvPr>
            <p:ph type="title"/>
          </p:nvPr>
        </p:nvSpPr>
        <p:spPr/>
        <p:txBody>
          <a:bodyPr>
            <a:normAutofit/>
          </a:bodyPr>
          <a:lstStyle/>
          <a:p>
            <a:r>
              <a:rPr lang="en-US" dirty="0"/>
              <a:t>A USG Heads-Up</a:t>
            </a:r>
          </a:p>
        </p:txBody>
      </p:sp>
      <p:sp>
        <p:nvSpPr>
          <p:cNvPr id="3" name="Content Placeholder 2">
            <a:extLst>
              <a:ext uri="{FF2B5EF4-FFF2-40B4-BE49-F238E27FC236}">
                <a16:creationId xmlns:a16="http://schemas.microsoft.com/office/drawing/2014/main" id="{4748714D-CC08-A110-4944-28DED1BF3919}"/>
              </a:ext>
            </a:extLst>
          </p:cNvPr>
          <p:cNvSpPr>
            <a:spLocks noGrp="1"/>
          </p:cNvSpPr>
          <p:nvPr>
            <p:ph idx="1"/>
          </p:nvPr>
        </p:nvSpPr>
        <p:spPr/>
        <p:txBody>
          <a:bodyPr>
            <a:normAutofit fontScale="92500" lnSpcReduction="10000"/>
          </a:bodyPr>
          <a:lstStyle/>
          <a:p>
            <a:r>
              <a:rPr lang="en-US" dirty="0">
                <a:solidFill>
                  <a:schemeClr val="tx1"/>
                </a:solidFill>
              </a:rPr>
              <a:t>Affordable Learning Georgia is a USG program within Library Services. Grants are University System of Georgia (USG) funding and can only be awarded to teams in USG institutions. </a:t>
            </a:r>
          </a:p>
          <a:p>
            <a:r>
              <a:rPr lang="en-US" dirty="0">
                <a:solidFill>
                  <a:schemeClr val="tx1"/>
                </a:solidFill>
              </a:rPr>
              <a:t>Non-USG participants on a USG institution’s team are welcome! Institutions usually add non-USG participants as a contractor. (Savings listed in a Transformation Grant application must contain only USG institution student savings estimates.)</a:t>
            </a:r>
          </a:p>
          <a:p>
            <a:r>
              <a:rPr lang="en-US" dirty="0">
                <a:solidFill>
                  <a:schemeClr val="tx1"/>
                </a:solidFill>
              </a:rPr>
              <a:t>If you’re from a non-USG institution and want to listen, you’re welcome to be here! Send us questions about our program via email if you want more info about how it’s done.</a:t>
            </a:r>
          </a:p>
        </p:txBody>
      </p:sp>
    </p:spTree>
    <p:extLst>
      <p:ext uri="{BB962C8B-B14F-4D97-AF65-F5344CB8AC3E}">
        <p14:creationId xmlns:p14="http://schemas.microsoft.com/office/powerpoint/2010/main" val="19620113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AC835-CB51-3640-207C-D18898611574}"/>
              </a:ext>
            </a:extLst>
          </p:cNvPr>
          <p:cNvSpPr>
            <a:spLocks noGrp="1"/>
          </p:cNvSpPr>
          <p:nvPr>
            <p:ph type="title"/>
          </p:nvPr>
        </p:nvSpPr>
        <p:spPr>
          <a:xfrm>
            <a:off x="419099" y="531229"/>
            <a:ext cx="9580095" cy="749898"/>
          </a:xfrm>
        </p:spPr>
        <p:txBody>
          <a:bodyPr anchor="t">
            <a:normAutofit/>
          </a:bodyPr>
          <a:lstStyle/>
          <a:p>
            <a:r>
              <a:rPr lang="en-US" sz="4000" dirty="0"/>
              <a:t>Keeping it Competitive: All Grant Types</a:t>
            </a:r>
          </a:p>
        </p:txBody>
      </p:sp>
      <p:sp>
        <p:nvSpPr>
          <p:cNvPr id="3" name="Content Placeholder 2">
            <a:extLst>
              <a:ext uri="{FF2B5EF4-FFF2-40B4-BE49-F238E27FC236}">
                <a16:creationId xmlns:a16="http://schemas.microsoft.com/office/drawing/2014/main" id="{69424124-3710-AF4B-E854-7889D4AFB32B}"/>
              </a:ext>
            </a:extLst>
          </p:cNvPr>
          <p:cNvSpPr>
            <a:spLocks noGrp="1"/>
          </p:cNvSpPr>
          <p:nvPr>
            <p:ph sz="quarter" idx="13"/>
          </p:nvPr>
        </p:nvSpPr>
        <p:spPr>
          <a:xfrm>
            <a:off x="419099" y="1539149"/>
            <a:ext cx="11094028" cy="4412673"/>
          </a:xfrm>
        </p:spPr>
        <p:txBody>
          <a:bodyPr>
            <a:normAutofit fontScale="92500" lnSpcReduction="20000"/>
          </a:bodyPr>
          <a:lstStyle/>
          <a:p>
            <a:pPr marL="342900" indent="-342900">
              <a:buFont typeface="Arial" panose="020B0604020202020204" pitchFamily="34" charset="0"/>
              <a:buChar char="•"/>
            </a:pPr>
            <a:r>
              <a:rPr lang="en-US" sz="2400" b="1" dirty="0"/>
              <a:t>Focus on fundamentals. </a:t>
            </a:r>
            <a:r>
              <a:rPr lang="en-US" sz="2400" dirty="0"/>
              <a:t>Priorities matter and numbers matter, but it’s more important to start with a great plan and write a clear, detailed proposal.</a:t>
            </a:r>
          </a:p>
          <a:p>
            <a:pPr marL="342900" indent="-342900">
              <a:buFont typeface="Arial" panose="020B0604020202020204" pitchFamily="34" charset="0"/>
              <a:buChar char="•"/>
            </a:pPr>
            <a:r>
              <a:rPr lang="en-US" sz="2400" b="1" dirty="0"/>
              <a:t>Keep it realistic</a:t>
            </a:r>
            <a:r>
              <a:rPr lang="en-US" sz="2400" dirty="0"/>
              <a:t>. What can your team accomplish in about a year?</a:t>
            </a:r>
          </a:p>
          <a:p>
            <a:pPr marL="342900" indent="-342900">
              <a:buFont typeface="Arial" panose="020B0604020202020204" pitchFamily="34" charset="0"/>
              <a:buChar char="•"/>
            </a:pPr>
            <a:r>
              <a:rPr lang="en-US" sz="2400" b="1" dirty="0"/>
              <a:t>Align.</a:t>
            </a:r>
            <a:r>
              <a:rPr lang="en-US" sz="2400" dirty="0"/>
              <a:t> If you mention something in the budget, it should be in the plan. If you mention something in the plan, it should have a place on the timeline.</a:t>
            </a:r>
          </a:p>
          <a:p>
            <a:pPr marL="342900" indent="-342900">
              <a:buFont typeface="Arial" panose="020B0604020202020204" pitchFamily="34" charset="0"/>
              <a:buChar char="•"/>
            </a:pPr>
            <a:r>
              <a:rPr lang="en-US" sz="2400" b="1" dirty="0"/>
              <a:t>Collaborate.</a:t>
            </a:r>
            <a:r>
              <a:rPr lang="en-US" sz="2400" dirty="0"/>
              <a:t> Librarians, instructional designers, instructional technologists, graphic designers, web designers, open publishers (like the UNG Press) can all be a part of your team. </a:t>
            </a:r>
          </a:p>
          <a:p>
            <a:pPr marL="342900" indent="-342900">
              <a:buFont typeface="Arial" panose="020B0604020202020204" pitchFamily="34" charset="0"/>
              <a:buChar char="•"/>
            </a:pPr>
            <a:r>
              <a:rPr lang="en-US" sz="2400" b="1" dirty="0"/>
              <a:t>Reach across courses and institutions. </a:t>
            </a:r>
            <a:r>
              <a:rPr lang="en-US" sz="2400" dirty="0"/>
              <a:t>To make a larger impact, consider multi-course Transformation Grants, multi-USG institution projects for upper-level courses. </a:t>
            </a:r>
          </a:p>
        </p:txBody>
      </p:sp>
    </p:spTree>
    <p:extLst>
      <p:ext uri="{BB962C8B-B14F-4D97-AF65-F5344CB8AC3E}">
        <p14:creationId xmlns:p14="http://schemas.microsoft.com/office/powerpoint/2010/main" val="21590835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chor="ctr">
            <a:normAutofit/>
          </a:bodyPr>
          <a:lstStyle/>
          <a:p>
            <a:r>
              <a:rPr lang="en-US"/>
              <a:t> Timeline</a:t>
            </a:r>
          </a:p>
        </p:txBody>
      </p:sp>
    </p:spTree>
    <p:extLst>
      <p:ext uri="{BB962C8B-B14F-4D97-AF65-F5344CB8AC3E}">
        <p14:creationId xmlns:p14="http://schemas.microsoft.com/office/powerpoint/2010/main" val="38977082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9417" y="419100"/>
            <a:ext cx="9942409" cy="876193"/>
          </a:xfrm>
        </p:spPr>
        <p:txBody>
          <a:bodyPr>
            <a:normAutofit/>
          </a:bodyPr>
          <a:lstStyle/>
          <a:p>
            <a:r>
              <a:rPr lang="en-US" dirty="0"/>
              <a:t>Round 30 Timeline</a:t>
            </a:r>
          </a:p>
        </p:txBody>
      </p:sp>
      <p:sp>
        <p:nvSpPr>
          <p:cNvPr id="3" name="Content Placeholder 2"/>
          <p:cNvSpPr>
            <a:spLocks noGrp="1"/>
          </p:cNvSpPr>
          <p:nvPr>
            <p:ph idx="1"/>
          </p:nvPr>
        </p:nvSpPr>
        <p:spPr>
          <a:xfrm>
            <a:off x="429416" y="1437116"/>
            <a:ext cx="9942409" cy="5128144"/>
          </a:xfrm>
        </p:spPr>
        <p:txBody>
          <a:bodyPr>
            <a:normAutofit fontScale="70000" lnSpcReduction="20000"/>
          </a:bodyPr>
          <a:lstStyle/>
          <a:p>
            <a:r>
              <a:rPr lang="en-US" sz="3100" dirty="0"/>
              <a:t>Projects start near the </a:t>
            </a:r>
            <a:r>
              <a:rPr lang="en-US" sz="3100" b="1" dirty="0"/>
              <a:t>end of Fall 2026</a:t>
            </a:r>
            <a:r>
              <a:rPr lang="en-US" sz="3100" dirty="0"/>
              <a:t> and end at the </a:t>
            </a:r>
            <a:r>
              <a:rPr lang="en-US" sz="3100" b="1" dirty="0"/>
              <a:t>end of Fall 2027</a:t>
            </a:r>
            <a:r>
              <a:rPr lang="en-US" sz="3100" dirty="0"/>
              <a:t>. </a:t>
            </a:r>
          </a:p>
          <a:p>
            <a:pPr marL="342900" indent="-342900">
              <a:buFont typeface="Arial" panose="020B0604020202020204" pitchFamily="34" charset="0"/>
              <a:buChar char="•"/>
            </a:pPr>
            <a:r>
              <a:rPr lang="en-US" b="1" dirty="0"/>
              <a:t>Friday, October 9, 2026: </a:t>
            </a:r>
            <a:r>
              <a:rPr lang="en-US" dirty="0"/>
              <a:t>Application Deadline</a:t>
            </a:r>
          </a:p>
          <a:p>
            <a:pPr marL="342900" indent="-342900">
              <a:buFont typeface="Arial" panose="020B0604020202020204" pitchFamily="34" charset="0"/>
              <a:buChar char="•"/>
            </a:pPr>
            <a:r>
              <a:rPr lang="en-US" b="1" dirty="0">
                <a:solidFill>
                  <a:schemeClr val="accent3">
                    <a:lumMod val="20000"/>
                    <a:lumOff val="80000"/>
                  </a:schemeClr>
                </a:solidFill>
              </a:rPr>
              <a:t>Tuesday, October 13, 2026 - Tuesday, October 27, 2026: </a:t>
            </a:r>
            <a:r>
              <a:rPr lang="en-US" dirty="0">
                <a:solidFill>
                  <a:schemeClr val="accent3">
                    <a:lumMod val="20000"/>
                    <a:lumOff val="80000"/>
                  </a:schemeClr>
                </a:solidFill>
              </a:rPr>
              <a:t>Peer Reviews</a:t>
            </a:r>
          </a:p>
          <a:p>
            <a:pPr marL="342900" indent="-342900">
              <a:buFont typeface="Arial" panose="020B0604020202020204" pitchFamily="34" charset="0"/>
              <a:buChar char="•"/>
            </a:pPr>
            <a:r>
              <a:rPr lang="en-US" b="1" dirty="0">
                <a:solidFill>
                  <a:schemeClr val="accent3">
                    <a:lumMod val="20000"/>
                    <a:lumOff val="80000"/>
                  </a:schemeClr>
                </a:solidFill>
              </a:rPr>
              <a:t>Friday, October 30, 2026 – Friday, November 20, 2026: </a:t>
            </a:r>
            <a:r>
              <a:rPr lang="en-US" dirty="0">
                <a:solidFill>
                  <a:schemeClr val="accent3">
                    <a:lumMod val="20000"/>
                    <a:lumOff val="80000"/>
                  </a:schemeClr>
                </a:solidFill>
              </a:rPr>
              <a:t>Admin Reviews</a:t>
            </a:r>
          </a:p>
          <a:p>
            <a:pPr marL="342900" indent="-342900">
              <a:buFont typeface="Arial" panose="020B0604020202020204" pitchFamily="34" charset="0"/>
              <a:buChar char="•"/>
            </a:pPr>
            <a:r>
              <a:rPr lang="en-US" b="1" dirty="0">
                <a:solidFill>
                  <a:schemeClr val="accent3">
                    <a:lumMod val="20000"/>
                    <a:lumOff val="80000"/>
                  </a:schemeClr>
                </a:solidFill>
              </a:rPr>
              <a:t>Monday, November 23, 2026 - Wednesday, 25, 2026: </a:t>
            </a:r>
            <a:r>
              <a:rPr lang="en-US" dirty="0">
                <a:solidFill>
                  <a:schemeClr val="accent3">
                    <a:lumMod val="20000"/>
                    <a:lumOff val="80000"/>
                  </a:schemeClr>
                </a:solidFill>
              </a:rPr>
              <a:t>Executive Approvals</a:t>
            </a:r>
          </a:p>
          <a:p>
            <a:pPr marL="342900" indent="-342900">
              <a:buFont typeface="Arial" panose="020B0604020202020204" pitchFamily="34" charset="0"/>
              <a:buChar char="•"/>
            </a:pPr>
            <a:r>
              <a:rPr lang="en-US" b="1" dirty="0">
                <a:solidFill>
                  <a:schemeClr val="accent3">
                    <a:lumMod val="20000"/>
                    <a:lumOff val="80000"/>
                  </a:schemeClr>
                </a:solidFill>
              </a:rPr>
              <a:t>Tuesday, December 1, 2026: </a:t>
            </a:r>
            <a:r>
              <a:rPr lang="en-US" dirty="0">
                <a:solidFill>
                  <a:schemeClr val="accent3">
                    <a:lumMod val="20000"/>
                    <a:lumOff val="80000"/>
                  </a:schemeClr>
                </a:solidFill>
              </a:rPr>
              <a:t>Notifications (all applicants)</a:t>
            </a:r>
          </a:p>
          <a:p>
            <a:pPr marL="342900" indent="-342900">
              <a:buFont typeface="Arial" panose="020B0604020202020204" pitchFamily="34" charset="0"/>
              <a:buChar char="•"/>
            </a:pPr>
            <a:r>
              <a:rPr lang="en-US" b="1" dirty="0">
                <a:solidFill>
                  <a:schemeClr val="accent3">
                    <a:lumMod val="20000"/>
                    <a:lumOff val="80000"/>
                  </a:schemeClr>
                </a:solidFill>
              </a:rPr>
              <a:t>Friday, December 4, 2026: </a:t>
            </a:r>
            <a:r>
              <a:rPr lang="en-US" dirty="0">
                <a:solidFill>
                  <a:schemeClr val="accent3">
                    <a:lumMod val="20000"/>
                    <a:lumOff val="80000"/>
                  </a:schemeClr>
                </a:solidFill>
              </a:rPr>
              <a:t>Confirmations Due</a:t>
            </a:r>
          </a:p>
          <a:p>
            <a:pPr marL="342900" indent="-342900">
              <a:buFont typeface="Arial" panose="020B0604020202020204" pitchFamily="34" charset="0"/>
              <a:buChar char="•"/>
            </a:pPr>
            <a:r>
              <a:rPr lang="en-US" b="1" dirty="0"/>
              <a:t>Thursday, December 10, 2026: </a:t>
            </a:r>
            <a:r>
              <a:rPr lang="en-US" dirty="0"/>
              <a:t>SLA Distribution</a:t>
            </a:r>
          </a:p>
          <a:p>
            <a:pPr marL="342900" indent="-342900">
              <a:buFont typeface="Arial" panose="020B0604020202020204" pitchFamily="34" charset="0"/>
              <a:buChar char="•"/>
            </a:pPr>
            <a:r>
              <a:rPr lang="en-US" b="1" dirty="0"/>
              <a:t>Monday, January 4, 2027: </a:t>
            </a:r>
            <a:r>
              <a:rPr lang="en-US" dirty="0"/>
              <a:t>Post-Holiday Reminders</a:t>
            </a:r>
          </a:p>
          <a:p>
            <a:pPr marL="342900" indent="-342900">
              <a:buFont typeface="Arial" panose="020B0604020202020204" pitchFamily="34" charset="0"/>
              <a:buChar char="•"/>
            </a:pPr>
            <a:r>
              <a:rPr lang="en-US" b="1" dirty="0">
                <a:solidFill>
                  <a:schemeClr val="accent1">
                    <a:lumMod val="40000"/>
                    <a:lumOff val="60000"/>
                  </a:schemeClr>
                </a:solidFill>
              </a:rPr>
              <a:t>Friday, January 22, 2027, 1:00pm-3:00pm: </a:t>
            </a:r>
            <a:r>
              <a:rPr lang="en-US" dirty="0">
                <a:solidFill>
                  <a:schemeClr val="accent1">
                    <a:lumMod val="40000"/>
                    <a:lumOff val="60000"/>
                  </a:schemeClr>
                </a:solidFill>
              </a:rPr>
              <a:t>Online Kickoff</a:t>
            </a:r>
          </a:p>
          <a:p>
            <a:pPr marL="342900" indent="-342900">
              <a:buFont typeface="Arial" panose="020B0604020202020204" pitchFamily="34" charset="0"/>
              <a:buChar char="•"/>
            </a:pPr>
            <a:r>
              <a:rPr lang="en-US" b="1" dirty="0">
                <a:solidFill>
                  <a:schemeClr val="accent1">
                    <a:lumMod val="40000"/>
                    <a:lumOff val="60000"/>
                  </a:schemeClr>
                </a:solidFill>
              </a:rPr>
              <a:t>Friday, June 11, 2027, 1:00pm-3:00pm</a:t>
            </a:r>
            <a:r>
              <a:rPr lang="en-US" dirty="0">
                <a:solidFill>
                  <a:schemeClr val="accent1">
                    <a:lumMod val="40000"/>
                    <a:lumOff val="60000"/>
                  </a:schemeClr>
                </a:solidFill>
              </a:rPr>
              <a:t>: Midpoint Check-In</a:t>
            </a:r>
          </a:p>
          <a:p>
            <a:pPr marL="342900" indent="-342900">
              <a:buFont typeface="Arial" panose="020B0604020202020204" pitchFamily="34" charset="0"/>
              <a:buChar char="•"/>
            </a:pPr>
            <a:r>
              <a:rPr lang="en-US" b="1" dirty="0">
                <a:solidFill>
                  <a:srgbClr val="99CCFF"/>
                </a:solidFill>
              </a:rPr>
              <a:t>Friday, December 17, 2027: </a:t>
            </a:r>
            <a:r>
              <a:rPr lang="en-US" dirty="0">
                <a:solidFill>
                  <a:srgbClr val="99CCFF"/>
                </a:solidFill>
              </a:rPr>
              <a:t>Final Reports Deadline</a:t>
            </a:r>
          </a:p>
        </p:txBody>
      </p:sp>
    </p:spTree>
    <p:extLst>
      <p:ext uri="{BB962C8B-B14F-4D97-AF65-F5344CB8AC3E}">
        <p14:creationId xmlns:p14="http://schemas.microsoft.com/office/powerpoint/2010/main" val="3745519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Kickoff and Midpoint Requirements</a:t>
            </a:r>
          </a:p>
        </p:txBody>
      </p:sp>
      <p:sp>
        <p:nvSpPr>
          <p:cNvPr id="3" name="Content Placeholder 2"/>
          <p:cNvSpPr>
            <a:spLocks noGrp="1"/>
          </p:cNvSpPr>
          <p:nvPr>
            <p:ph idx="1"/>
          </p:nvPr>
        </p:nvSpPr>
        <p:spPr>
          <a:xfrm>
            <a:off x="429417" y="2133600"/>
            <a:ext cx="11057733" cy="4305300"/>
          </a:xfrm>
        </p:spPr>
        <p:txBody>
          <a:bodyPr>
            <a:normAutofit/>
          </a:bodyPr>
          <a:lstStyle/>
          <a:p>
            <a:r>
              <a:rPr lang="en-US" dirty="0"/>
              <a:t>At least two team members (unless it’s a solo project) will participate in the required online synchronous kickoff meeting and the midpoint check-in meeting. </a:t>
            </a:r>
          </a:p>
          <a:p>
            <a:r>
              <a:rPr lang="en-US" dirty="0"/>
              <a:t>All members are required to participate in a web-based asynchronous training. (If you’ve completed the asynchronous training within a year, you’re exempt from this requirement.) </a:t>
            </a:r>
          </a:p>
          <a:p>
            <a:r>
              <a:rPr lang="en-US" dirty="0"/>
              <a:t>Links for these will be sent alongside the award notifications.</a:t>
            </a:r>
          </a:p>
        </p:txBody>
      </p:sp>
    </p:spTree>
    <p:extLst>
      <p:ext uri="{BB962C8B-B14F-4D97-AF65-F5344CB8AC3E}">
        <p14:creationId xmlns:p14="http://schemas.microsoft.com/office/powerpoint/2010/main" val="41776927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FF556B1-737D-4080-801A-E1108FB2251D}"/>
              </a:ext>
            </a:extLst>
          </p:cNvPr>
          <p:cNvSpPr txBox="1">
            <a:spLocks/>
          </p:cNvSpPr>
          <p:nvPr/>
        </p:nvSpPr>
        <p:spPr>
          <a:xfrm>
            <a:off x="497159" y="1801367"/>
            <a:ext cx="6230212" cy="32552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900" kern="1200" spc="-100" baseline="0">
                <a:solidFill>
                  <a:srgbClr val="FFFFFF"/>
                </a:solidFill>
                <a:latin typeface="+mj-lt"/>
                <a:ea typeface="+mj-ea"/>
                <a:cs typeface="+mj-cs"/>
              </a:defRPr>
            </a:lvl1pPr>
          </a:lstStyle>
          <a:p>
            <a:pPr algn="r"/>
            <a:endParaRPr lang="en-US" sz="6600" dirty="0">
              <a:solidFill>
                <a:schemeClr val="accent1"/>
              </a:solidFill>
            </a:endParaRPr>
          </a:p>
        </p:txBody>
      </p:sp>
      <p:sp>
        <p:nvSpPr>
          <p:cNvPr id="4" name="Title 3">
            <a:extLst>
              <a:ext uri="{FF2B5EF4-FFF2-40B4-BE49-F238E27FC236}">
                <a16:creationId xmlns:a16="http://schemas.microsoft.com/office/drawing/2014/main" id="{E80EC931-74C4-44F3-534C-65D6A82A991F}"/>
              </a:ext>
            </a:extLst>
          </p:cNvPr>
          <p:cNvSpPr>
            <a:spLocks noGrp="1"/>
          </p:cNvSpPr>
          <p:nvPr>
            <p:ph type="title"/>
          </p:nvPr>
        </p:nvSpPr>
        <p:spPr/>
        <p:txBody>
          <a:bodyPr/>
          <a:lstStyle/>
          <a:p>
            <a:r>
              <a:rPr lang="en-US" dirty="0"/>
              <a:t>How to Apply</a:t>
            </a:r>
          </a:p>
        </p:txBody>
      </p:sp>
    </p:spTree>
    <p:extLst>
      <p:ext uri="{BB962C8B-B14F-4D97-AF65-F5344CB8AC3E}">
        <p14:creationId xmlns:p14="http://schemas.microsoft.com/office/powerpoint/2010/main" val="1407781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CD201F-0AAE-CD05-BA6B-2C8F2E2D0D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77239-4120-35FF-A908-770F5E492478}"/>
              </a:ext>
            </a:extLst>
          </p:cNvPr>
          <p:cNvSpPr>
            <a:spLocks noGrp="1"/>
          </p:cNvSpPr>
          <p:nvPr>
            <p:ph type="title"/>
          </p:nvPr>
        </p:nvSpPr>
        <p:spPr/>
        <p:txBody>
          <a:bodyPr>
            <a:normAutofit fontScale="90000"/>
          </a:bodyPr>
          <a:lstStyle/>
          <a:p>
            <a:r>
              <a:rPr lang="en-US" dirty="0"/>
              <a:t>First: Work Together, Make a Great Plan</a:t>
            </a:r>
          </a:p>
        </p:txBody>
      </p:sp>
      <p:sp>
        <p:nvSpPr>
          <p:cNvPr id="3" name="Content Placeholder 2">
            <a:extLst>
              <a:ext uri="{FF2B5EF4-FFF2-40B4-BE49-F238E27FC236}">
                <a16:creationId xmlns:a16="http://schemas.microsoft.com/office/drawing/2014/main" id="{8ED3AF39-7C10-5E07-F8C4-A424A02A9622}"/>
              </a:ext>
            </a:extLst>
          </p:cNvPr>
          <p:cNvSpPr>
            <a:spLocks noGrp="1"/>
          </p:cNvSpPr>
          <p:nvPr>
            <p:ph idx="1"/>
          </p:nvPr>
        </p:nvSpPr>
        <p:spPr/>
        <p:txBody>
          <a:bodyPr>
            <a:normAutofit/>
          </a:bodyPr>
          <a:lstStyle/>
          <a:p>
            <a:pPr marL="342900" indent="-342900">
              <a:buFont typeface="Arial" panose="020B0604020202020204" pitchFamily="34" charset="0"/>
              <a:buChar char="•"/>
            </a:pPr>
            <a:r>
              <a:rPr lang="en-US" dirty="0"/>
              <a:t>Get a team together first! Contact your Champions with questions!</a:t>
            </a:r>
          </a:p>
          <a:p>
            <a:pPr marL="342900" indent="-342900">
              <a:buFont typeface="Arial" panose="020B0604020202020204" pitchFamily="34" charset="0"/>
              <a:buChar char="•"/>
            </a:pPr>
            <a:r>
              <a:rPr lang="en-US" dirty="0"/>
              <a:t>Use the Word template for the proposal on the </a:t>
            </a:r>
            <a:r>
              <a:rPr lang="en-US" dirty="0">
                <a:hlinkClick r:id="rId3"/>
              </a:rPr>
              <a:t>Apply for a Grant Page</a:t>
            </a:r>
            <a:r>
              <a:rPr lang="en-US" dirty="0"/>
              <a:t> to start planning out your project. Who else should be involved? Reach out and work together.</a:t>
            </a:r>
          </a:p>
          <a:p>
            <a:pPr marL="342900" indent="-342900">
              <a:buFont typeface="Arial" panose="020B0604020202020204" pitchFamily="34" charset="0"/>
              <a:buChar char="•"/>
            </a:pPr>
            <a:r>
              <a:rPr lang="en-US" dirty="0"/>
              <a:t>Be sure to read through the RFP (detailed requirements), the Word application form for your grant type, and your category’s rubric (how they’ll be reviewed). These will help you understand what’s important and what’s required.</a:t>
            </a:r>
          </a:p>
        </p:txBody>
      </p:sp>
    </p:spTree>
    <p:extLst>
      <p:ext uri="{BB962C8B-B14F-4D97-AF65-F5344CB8AC3E}">
        <p14:creationId xmlns:p14="http://schemas.microsoft.com/office/powerpoint/2010/main" val="11405320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484B2-BADA-6C93-9319-82BFCF875F9D}"/>
              </a:ext>
            </a:extLst>
          </p:cNvPr>
          <p:cNvSpPr>
            <a:spLocks noGrp="1"/>
          </p:cNvSpPr>
          <p:nvPr>
            <p:ph type="title"/>
          </p:nvPr>
        </p:nvSpPr>
        <p:spPr>
          <a:xfrm>
            <a:off x="429417" y="688060"/>
            <a:ext cx="9942409" cy="876193"/>
          </a:xfrm>
        </p:spPr>
        <p:txBody>
          <a:bodyPr>
            <a:normAutofit/>
          </a:bodyPr>
          <a:lstStyle/>
          <a:p>
            <a:r>
              <a:rPr lang="en-US" dirty="0"/>
              <a:t>Second: Get Letter(s) of Support</a:t>
            </a:r>
          </a:p>
        </p:txBody>
      </p:sp>
      <p:sp>
        <p:nvSpPr>
          <p:cNvPr id="3" name="Content Placeholder 2">
            <a:extLst>
              <a:ext uri="{FF2B5EF4-FFF2-40B4-BE49-F238E27FC236}">
                <a16:creationId xmlns:a16="http://schemas.microsoft.com/office/drawing/2014/main" id="{70F2CAC9-725D-C3FB-DA8A-AF2139D4F392}"/>
              </a:ext>
            </a:extLst>
          </p:cNvPr>
          <p:cNvSpPr>
            <a:spLocks noGrp="1"/>
          </p:cNvSpPr>
          <p:nvPr>
            <p:ph idx="1"/>
          </p:nvPr>
        </p:nvSpPr>
        <p:spPr>
          <a:xfrm>
            <a:off x="505617" y="1631949"/>
            <a:ext cx="10759283" cy="4851401"/>
          </a:xfrm>
        </p:spPr>
        <p:txBody>
          <a:bodyPr>
            <a:normAutofit/>
          </a:bodyPr>
          <a:lstStyle/>
          <a:p>
            <a:r>
              <a:rPr lang="en-US" sz="1800" dirty="0"/>
              <a:t>Now that you have your plan, bring the plan to your supervisor(s) and get your signed </a:t>
            </a:r>
            <a:r>
              <a:rPr lang="en-US" sz="1800" b="1" dirty="0"/>
              <a:t>Letter(s) of Support</a:t>
            </a:r>
            <a:r>
              <a:rPr lang="en-US" sz="1800" dirty="0"/>
              <a:t>. </a:t>
            </a:r>
          </a:p>
          <a:p>
            <a:pPr marL="342900" indent="-342900">
              <a:buFont typeface="Arial" panose="020B0604020202020204" pitchFamily="34" charset="0"/>
              <a:buChar char="•"/>
            </a:pPr>
            <a:r>
              <a:rPr lang="en-US" sz="1800" dirty="0"/>
              <a:t>We require this because great projects need informed supervisors and decision-makers.</a:t>
            </a:r>
          </a:p>
          <a:p>
            <a:pPr marL="342900" indent="-342900">
              <a:buFont typeface="Arial" panose="020B0604020202020204" pitchFamily="34" charset="0"/>
              <a:buChar char="•"/>
            </a:pPr>
            <a:r>
              <a:rPr lang="en-US" sz="1800" dirty="0"/>
              <a:t>The signer is usually the Department Chair(s). If they’re on the team, it’s the next supervisor above them. Sometimes it’s the Dean or Associate Dean; sometimes it’s the VPAA/Provost.</a:t>
            </a:r>
          </a:p>
          <a:p>
            <a:pPr marL="342900" indent="-342900">
              <a:buFont typeface="Arial" panose="020B0604020202020204" pitchFamily="34" charset="0"/>
              <a:buChar char="•"/>
            </a:pPr>
            <a:r>
              <a:rPr lang="en-US" sz="1800" dirty="0"/>
              <a:t>Use the </a:t>
            </a:r>
            <a:r>
              <a:rPr lang="en-US" sz="1800" b="1" dirty="0"/>
              <a:t>new template </a:t>
            </a:r>
            <a:r>
              <a:rPr lang="en-US" sz="1800" dirty="0"/>
              <a:t>on the Apply page: this includes some assistive text.</a:t>
            </a:r>
          </a:p>
          <a:p>
            <a:pPr marL="342900" indent="-342900">
              <a:buFont typeface="Arial" panose="020B0604020202020204" pitchFamily="34" charset="0"/>
              <a:buChar char="•"/>
            </a:pPr>
            <a:r>
              <a:rPr lang="en-US" sz="1800" dirty="0"/>
              <a:t>Ensure that all supervisors know before applying. If your project is approved, the institutional approval process moves quickly after that. Get your own approvals before you apply.</a:t>
            </a:r>
          </a:p>
          <a:p>
            <a:pPr marL="342900" indent="-342900">
              <a:buFont typeface="Arial" panose="020B0604020202020204" pitchFamily="34" charset="0"/>
              <a:buChar char="•"/>
            </a:pPr>
            <a:r>
              <a:rPr lang="en-US" sz="1800" dirty="0"/>
              <a:t>Be extra sure about supervisory approval for anyone in a </a:t>
            </a:r>
            <a:r>
              <a:rPr lang="en-US" sz="1800" b="1" dirty="0"/>
              <a:t>different department</a:t>
            </a:r>
            <a:r>
              <a:rPr lang="en-US" sz="1800" dirty="0"/>
              <a:t> than the Project Lead: they will all need approval before they start.</a:t>
            </a:r>
          </a:p>
          <a:p>
            <a:pPr marL="342900" indent="-342900">
              <a:buFont typeface="Arial" panose="020B0604020202020204" pitchFamily="34" charset="0"/>
              <a:buChar char="•"/>
            </a:pPr>
            <a:r>
              <a:rPr lang="en-US" sz="1800" dirty="0"/>
              <a:t>Multi-institution projects will need a letter of support for </a:t>
            </a:r>
            <a:r>
              <a:rPr lang="en-US" sz="1800" b="1" dirty="0"/>
              <a:t>each institution</a:t>
            </a:r>
            <a:r>
              <a:rPr lang="en-US" sz="1800" dirty="0"/>
              <a:t>.</a:t>
            </a:r>
          </a:p>
        </p:txBody>
      </p:sp>
    </p:spTree>
    <p:extLst>
      <p:ext uri="{BB962C8B-B14F-4D97-AF65-F5344CB8AC3E}">
        <p14:creationId xmlns:p14="http://schemas.microsoft.com/office/powerpoint/2010/main" val="25706377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C32657-AB88-2A55-24F8-89783991BB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B4DC44-E8E4-0816-5065-B7958CEA5BCF}"/>
              </a:ext>
            </a:extLst>
          </p:cNvPr>
          <p:cNvSpPr>
            <a:spLocks noGrp="1"/>
          </p:cNvSpPr>
          <p:nvPr>
            <p:ph type="title"/>
          </p:nvPr>
        </p:nvSpPr>
        <p:spPr/>
        <p:txBody>
          <a:bodyPr>
            <a:normAutofit/>
          </a:bodyPr>
          <a:lstStyle/>
          <a:p>
            <a:r>
              <a:rPr lang="en-US"/>
              <a:t>Third: Meet Your Grants Office</a:t>
            </a:r>
          </a:p>
        </p:txBody>
      </p:sp>
      <p:sp>
        <p:nvSpPr>
          <p:cNvPr id="3" name="Content Placeholder 2">
            <a:extLst>
              <a:ext uri="{FF2B5EF4-FFF2-40B4-BE49-F238E27FC236}">
                <a16:creationId xmlns:a16="http://schemas.microsoft.com/office/drawing/2014/main" id="{B9D5AFA9-328F-4C7C-0C57-48EEBB60F10B}"/>
              </a:ext>
            </a:extLst>
          </p:cNvPr>
          <p:cNvSpPr>
            <a:spLocks noGrp="1"/>
          </p:cNvSpPr>
          <p:nvPr>
            <p:ph idx="1"/>
          </p:nvPr>
        </p:nvSpPr>
        <p:spPr/>
        <p:txBody>
          <a:bodyPr>
            <a:normAutofit fontScale="92500"/>
          </a:bodyPr>
          <a:lstStyle/>
          <a:p>
            <a:r>
              <a:rPr lang="en-US" dirty="0"/>
              <a:t>Now that your plan is approved at the institution, get to know how funding works: complete the Business / Grants Office Acknowledgment Form.</a:t>
            </a:r>
          </a:p>
          <a:p>
            <a:pPr marL="342900" indent="-342900">
              <a:buFont typeface="Arial" panose="020B0604020202020204" pitchFamily="34" charset="0"/>
              <a:buChar char="•"/>
            </a:pPr>
            <a:r>
              <a:rPr lang="en-US" dirty="0"/>
              <a:t>We require this because policies, processes, and approvals differ per institution. </a:t>
            </a:r>
          </a:p>
          <a:p>
            <a:pPr marL="342900" indent="-342900">
              <a:buFont typeface="Arial" panose="020B0604020202020204" pitchFamily="34" charset="0"/>
              <a:buChar char="•"/>
            </a:pPr>
            <a:r>
              <a:rPr lang="en-US" dirty="0"/>
              <a:t>You will need to know who will sign your institution’s SLA (Service Level Agreement) and send grant invoices to ALG. </a:t>
            </a:r>
          </a:p>
          <a:p>
            <a:pPr marL="342900" indent="-342900">
              <a:buFont typeface="Arial" panose="020B0604020202020204" pitchFamily="34" charset="0"/>
              <a:buChar char="•"/>
            </a:pPr>
            <a:r>
              <a:rPr lang="en-US" dirty="0"/>
              <a:t>The USG is not an external organization and these are not external grants. Indirect costs like Facilities and Administration (F&amp;A) are prohibited. See the RFP for more details.</a:t>
            </a:r>
          </a:p>
        </p:txBody>
      </p:sp>
    </p:spTree>
    <p:extLst>
      <p:ext uri="{BB962C8B-B14F-4D97-AF65-F5344CB8AC3E}">
        <p14:creationId xmlns:p14="http://schemas.microsoft.com/office/powerpoint/2010/main" val="178010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538709-6E6C-C7E0-794B-2CEB764190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3BF2DA-B963-138F-87F3-7D3C3FEA8898}"/>
              </a:ext>
            </a:extLst>
          </p:cNvPr>
          <p:cNvSpPr>
            <a:spLocks noGrp="1"/>
          </p:cNvSpPr>
          <p:nvPr>
            <p:ph type="title"/>
          </p:nvPr>
        </p:nvSpPr>
        <p:spPr/>
        <p:txBody>
          <a:bodyPr>
            <a:normAutofit/>
          </a:bodyPr>
          <a:lstStyle/>
          <a:p>
            <a:r>
              <a:rPr lang="en-US"/>
              <a:t>Fourth: Apply!</a:t>
            </a:r>
          </a:p>
        </p:txBody>
      </p:sp>
      <p:sp>
        <p:nvSpPr>
          <p:cNvPr id="3" name="Content Placeholder 2">
            <a:extLst>
              <a:ext uri="{FF2B5EF4-FFF2-40B4-BE49-F238E27FC236}">
                <a16:creationId xmlns:a16="http://schemas.microsoft.com/office/drawing/2014/main" id="{7DF63FE3-7600-005B-B51A-F7A67A69F9A0}"/>
              </a:ext>
            </a:extLst>
          </p:cNvPr>
          <p:cNvSpPr>
            <a:spLocks noGrp="1"/>
          </p:cNvSpPr>
          <p:nvPr>
            <p:ph idx="1"/>
          </p:nvPr>
        </p:nvSpPr>
        <p:spPr/>
        <p:txBody>
          <a:bodyPr>
            <a:normAutofit/>
          </a:bodyPr>
          <a:lstStyle/>
          <a:p>
            <a:pPr marL="342900" indent="-342900">
              <a:buFont typeface="Arial" panose="020B0604020202020204" pitchFamily="34" charset="0"/>
              <a:buChar char="•"/>
            </a:pPr>
            <a:r>
              <a:rPr lang="en-US" dirty="0"/>
              <a:t>Use the </a:t>
            </a:r>
            <a:r>
              <a:rPr lang="en-US" dirty="0">
                <a:hlinkClick r:id="rId3"/>
              </a:rPr>
              <a:t>Apply page</a:t>
            </a:r>
            <a:r>
              <a:rPr lang="en-US" dirty="0"/>
              <a:t>: it has every document and link you will need.</a:t>
            </a:r>
          </a:p>
          <a:p>
            <a:pPr marL="342900" indent="-342900">
              <a:buFont typeface="Arial" panose="020B0604020202020204" pitchFamily="34" charset="0"/>
              <a:buChar char="•"/>
            </a:pPr>
            <a:r>
              <a:rPr lang="en-US" dirty="0"/>
              <a:t>Complete the appropriate Word proposal. Be sure to stop tracking and remove comments.</a:t>
            </a:r>
          </a:p>
          <a:p>
            <a:pPr marL="342900" indent="-342900">
              <a:buFont typeface="Arial" panose="020B0604020202020204" pitchFamily="34" charset="0"/>
              <a:buChar char="•"/>
            </a:pPr>
            <a:r>
              <a:rPr lang="en-US" dirty="0"/>
              <a:t>Officially apply using the online form linked on the Apply for a Grant Page with your completed .docx proposal, letter(s), and form.</a:t>
            </a:r>
          </a:p>
        </p:txBody>
      </p:sp>
    </p:spTree>
    <p:extLst>
      <p:ext uri="{BB962C8B-B14F-4D97-AF65-F5344CB8AC3E}">
        <p14:creationId xmlns:p14="http://schemas.microsoft.com/office/powerpoint/2010/main" val="3970808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BE0FEF-0563-C8D6-78AC-C3A5BCED7BDF}"/>
              </a:ext>
            </a:extLst>
          </p:cNvPr>
          <p:cNvSpPr>
            <a:spLocks noGrp="1"/>
          </p:cNvSpPr>
          <p:nvPr>
            <p:ph type="title"/>
          </p:nvPr>
        </p:nvSpPr>
        <p:spPr>
          <a:xfrm>
            <a:off x="409980" y="4311805"/>
            <a:ext cx="8879493" cy="2368300"/>
          </a:xfrm>
        </p:spPr>
        <p:txBody>
          <a:bodyPr>
            <a:normAutofit fontScale="90000"/>
          </a:bodyPr>
          <a:lstStyle/>
          <a:p>
            <a:r>
              <a:rPr lang="en-US" dirty="0"/>
              <a:t>Walkthrough: </a:t>
            </a:r>
            <a:br>
              <a:rPr lang="en-US" dirty="0"/>
            </a:br>
            <a:r>
              <a:rPr lang="en-US" dirty="0"/>
              <a:t>Online Application Form</a:t>
            </a:r>
          </a:p>
        </p:txBody>
      </p:sp>
    </p:spTree>
    <p:extLst>
      <p:ext uri="{BB962C8B-B14F-4D97-AF65-F5344CB8AC3E}">
        <p14:creationId xmlns:p14="http://schemas.microsoft.com/office/powerpoint/2010/main" val="3492817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465E3-3267-3CA2-8087-7353DD2501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049F32-F50C-B923-D09E-46A5BBC9CC2D}"/>
              </a:ext>
            </a:extLst>
          </p:cNvPr>
          <p:cNvSpPr>
            <a:spLocks noGrp="1"/>
          </p:cNvSpPr>
          <p:nvPr>
            <p:ph type="title"/>
          </p:nvPr>
        </p:nvSpPr>
        <p:spPr/>
        <p:txBody>
          <a:bodyPr>
            <a:normAutofit/>
          </a:bodyPr>
          <a:lstStyle/>
          <a:p>
            <a:r>
              <a:rPr lang="en-US" dirty="0"/>
              <a:t>Some Helpful Links</a:t>
            </a:r>
          </a:p>
        </p:txBody>
      </p:sp>
      <p:sp>
        <p:nvSpPr>
          <p:cNvPr id="3" name="Content Placeholder 2">
            <a:extLst>
              <a:ext uri="{FF2B5EF4-FFF2-40B4-BE49-F238E27FC236}">
                <a16:creationId xmlns:a16="http://schemas.microsoft.com/office/drawing/2014/main" id="{6114F1E2-348B-8D94-92EC-BD06DD8BA212}"/>
              </a:ext>
            </a:extLst>
          </p:cNvPr>
          <p:cNvSpPr>
            <a:spLocks noGrp="1"/>
          </p:cNvSpPr>
          <p:nvPr>
            <p:ph idx="1"/>
          </p:nvPr>
        </p:nvSpPr>
        <p:spPr/>
        <p:txBody>
          <a:bodyPr>
            <a:normAutofit/>
          </a:bodyPr>
          <a:lstStyle/>
          <a:p>
            <a:pPr marL="0" indent="0">
              <a:buNone/>
            </a:pPr>
            <a:r>
              <a:rPr lang="en-US" dirty="0"/>
              <a:t>For applications and the RFP, use the Apply for a Grant page:</a:t>
            </a:r>
          </a:p>
          <a:p>
            <a:pPr marL="0" indent="0">
              <a:buNone/>
            </a:pPr>
            <a:r>
              <a:rPr lang="en-US" dirty="0">
                <a:hlinkClick r:id="rId3"/>
              </a:rPr>
              <a:t>https://affordablelearninggeorgia.org/grants/apply/</a:t>
            </a:r>
            <a:r>
              <a:rPr lang="en-US" dirty="0"/>
              <a:t> </a:t>
            </a:r>
          </a:p>
          <a:p>
            <a:pPr marL="0" indent="0">
              <a:buNone/>
            </a:pPr>
            <a:r>
              <a:rPr lang="en-US" dirty="0"/>
              <a:t>To see all previous projects, including proposals, use the Grants Archive:</a:t>
            </a:r>
          </a:p>
          <a:p>
            <a:pPr marL="0" indent="0">
              <a:buNone/>
            </a:pPr>
            <a:r>
              <a:rPr lang="en-US" dirty="0">
                <a:hlinkClick r:id="rId4"/>
              </a:rPr>
              <a:t>https://www.affordablelearninggeorgia.org/grants/archive/</a:t>
            </a:r>
            <a:r>
              <a:rPr lang="en-US" dirty="0"/>
              <a:t> </a:t>
            </a:r>
          </a:p>
        </p:txBody>
      </p:sp>
    </p:spTree>
    <p:extLst>
      <p:ext uri="{BB962C8B-B14F-4D97-AF65-F5344CB8AC3E}">
        <p14:creationId xmlns:p14="http://schemas.microsoft.com/office/powerpoint/2010/main" val="40594596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 name="Picture 23" descr="Yellow question mark">
            <a:extLst>
              <a:ext uri="{FF2B5EF4-FFF2-40B4-BE49-F238E27FC236}">
                <a16:creationId xmlns:a16="http://schemas.microsoft.com/office/drawing/2014/main" id="{5C5A6E2F-69E1-22C8-C472-28449CAAC0C9}"/>
              </a:ext>
            </a:extLst>
          </p:cNvPr>
          <p:cNvPicPr>
            <a:picLocks noChangeAspect="1"/>
          </p:cNvPicPr>
          <p:nvPr/>
        </p:nvPicPr>
        <p:blipFill rotWithShape="1">
          <a:blip r:embed="rId3">
            <a:alphaModFix amt="35000"/>
          </a:blip>
          <a:srcRect b="6250"/>
          <a:stretch/>
        </p:blipFill>
        <p:spPr>
          <a:xfrm>
            <a:off x="20" y="10"/>
            <a:ext cx="12191980" cy="6857990"/>
          </a:xfrm>
          <a:prstGeom prst="rect">
            <a:avLst/>
          </a:prstGeom>
        </p:spPr>
      </p:pic>
      <p:sp>
        <p:nvSpPr>
          <p:cNvPr id="3" name="Title 2"/>
          <p:cNvSpPr>
            <a:spLocks noGrp="1"/>
          </p:cNvSpPr>
          <p:nvPr>
            <p:ph type="ctrTitle"/>
          </p:nvPr>
        </p:nvSpPr>
        <p:spPr/>
        <p:txBody>
          <a:bodyPr>
            <a:normAutofit/>
          </a:bodyPr>
          <a:lstStyle/>
          <a:p>
            <a:r>
              <a:rPr lang="en-US"/>
              <a:t>Questions? </a:t>
            </a:r>
          </a:p>
        </p:txBody>
      </p:sp>
      <p:sp>
        <p:nvSpPr>
          <p:cNvPr id="4" name="Subtitle 3">
            <a:extLst>
              <a:ext uri="{FF2B5EF4-FFF2-40B4-BE49-F238E27FC236}">
                <a16:creationId xmlns:a16="http://schemas.microsoft.com/office/drawing/2014/main" id="{9A419E30-4637-8681-E880-352D829B1AD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43599576"/>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15EE9F-9646-821C-DEAE-189A39D06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1EF1E2-AE88-3762-72B1-6594D5B5EE46}"/>
              </a:ext>
            </a:extLst>
          </p:cNvPr>
          <p:cNvSpPr>
            <a:spLocks noGrp="1"/>
          </p:cNvSpPr>
          <p:nvPr>
            <p:ph type="title"/>
          </p:nvPr>
        </p:nvSpPr>
        <p:spPr/>
        <p:txBody>
          <a:bodyPr>
            <a:normAutofit/>
          </a:bodyPr>
          <a:lstStyle/>
          <a:p>
            <a:r>
              <a:rPr lang="en-US" dirty="0"/>
              <a:t>Here are the links again:</a:t>
            </a:r>
          </a:p>
        </p:txBody>
      </p:sp>
      <p:sp>
        <p:nvSpPr>
          <p:cNvPr id="3" name="Content Placeholder 2">
            <a:extLst>
              <a:ext uri="{FF2B5EF4-FFF2-40B4-BE49-F238E27FC236}">
                <a16:creationId xmlns:a16="http://schemas.microsoft.com/office/drawing/2014/main" id="{A7926DBE-4387-7EE2-F136-D69F4CB4711A}"/>
              </a:ext>
            </a:extLst>
          </p:cNvPr>
          <p:cNvSpPr>
            <a:spLocks noGrp="1"/>
          </p:cNvSpPr>
          <p:nvPr>
            <p:ph idx="1"/>
          </p:nvPr>
        </p:nvSpPr>
        <p:spPr/>
        <p:txBody>
          <a:bodyPr>
            <a:normAutofit lnSpcReduction="10000"/>
          </a:bodyPr>
          <a:lstStyle/>
          <a:p>
            <a:pPr marL="0" indent="0">
              <a:buNone/>
            </a:pPr>
            <a:r>
              <a:rPr lang="en-US" dirty="0"/>
              <a:t>For applications and the RFP:</a:t>
            </a:r>
          </a:p>
          <a:p>
            <a:pPr marL="0" indent="0">
              <a:buNone/>
            </a:pPr>
            <a:r>
              <a:rPr lang="en-US" dirty="0">
                <a:hlinkClick r:id="rId3"/>
              </a:rPr>
              <a:t>https://affordablelearninggeorgia.org/grants/apply/</a:t>
            </a:r>
            <a:r>
              <a:rPr lang="en-US" dirty="0"/>
              <a:t> </a:t>
            </a:r>
          </a:p>
          <a:p>
            <a:pPr marL="0" indent="0">
              <a:buNone/>
            </a:pPr>
            <a:endParaRPr lang="en-US" dirty="0"/>
          </a:p>
          <a:p>
            <a:pPr marL="0" indent="0">
              <a:buNone/>
            </a:pPr>
            <a:r>
              <a:rPr lang="en-US" dirty="0"/>
              <a:t>To see all previous projects, including proposals:</a:t>
            </a:r>
          </a:p>
          <a:p>
            <a:pPr marL="0" indent="0">
              <a:buNone/>
            </a:pPr>
            <a:r>
              <a:rPr lang="en-US" dirty="0">
                <a:hlinkClick r:id="rId4"/>
              </a:rPr>
              <a:t>https://www.affordablelearninggeorgia.org/grants/archive/</a:t>
            </a:r>
            <a:r>
              <a:rPr lang="en-US" dirty="0"/>
              <a:t> </a:t>
            </a:r>
          </a:p>
          <a:p>
            <a:pPr marL="0" indent="0">
              <a:buNone/>
            </a:pPr>
            <a:endParaRPr lang="en-US" dirty="0"/>
          </a:p>
          <a:p>
            <a:pPr marL="0" indent="0">
              <a:buNone/>
            </a:pPr>
            <a:r>
              <a:rPr lang="en-US" dirty="0"/>
              <a:t>To find your institution’s ALG Champions:</a:t>
            </a:r>
          </a:p>
          <a:p>
            <a:pPr marL="0" indent="0">
              <a:buNone/>
            </a:pPr>
            <a:r>
              <a:rPr lang="en-US" dirty="0">
                <a:hlinkClick r:id="rId5"/>
              </a:rPr>
              <a:t>https://affordablelearninggeorgia.org/about/staff-champions/</a:t>
            </a:r>
            <a:r>
              <a:rPr lang="en-US" dirty="0"/>
              <a:t>  </a:t>
            </a:r>
          </a:p>
        </p:txBody>
      </p:sp>
    </p:spTree>
    <p:extLst>
      <p:ext uri="{BB962C8B-B14F-4D97-AF65-F5344CB8AC3E}">
        <p14:creationId xmlns:p14="http://schemas.microsoft.com/office/powerpoint/2010/main" val="41489519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chor="ctr">
            <a:normAutofit/>
          </a:bodyPr>
          <a:lstStyle/>
          <a:p>
            <a:r>
              <a:rPr lang="en-US"/>
              <a:t>Thank you!</a:t>
            </a:r>
          </a:p>
        </p:txBody>
      </p:sp>
      <p:sp>
        <p:nvSpPr>
          <p:cNvPr id="4" name="Subtitle 3"/>
          <p:cNvSpPr>
            <a:spLocks noGrp="1"/>
          </p:cNvSpPr>
          <p:nvPr>
            <p:ph type="subTitle" idx="1"/>
          </p:nvPr>
        </p:nvSpPr>
        <p:spPr>
          <a:xfrm>
            <a:off x="7362264" y="516600"/>
            <a:ext cx="3305736" cy="2053418"/>
          </a:xfrm>
        </p:spPr>
        <p:txBody>
          <a:bodyPr>
            <a:normAutofit fontScale="92500"/>
          </a:bodyPr>
          <a:lstStyle/>
          <a:p>
            <a:r>
              <a:rPr lang="en-US" sz="2400" dirty="0"/>
              <a:t>For questions, contact: </a:t>
            </a:r>
          </a:p>
          <a:p>
            <a:r>
              <a:rPr lang="en-US" sz="2400" dirty="0">
                <a:hlinkClick r:id="rId3"/>
              </a:rPr>
              <a:t>Jeff.Gallant@usg.edu</a:t>
            </a:r>
            <a:endParaRPr lang="en-US" sz="2400" dirty="0"/>
          </a:p>
          <a:p>
            <a:r>
              <a:rPr lang="en-US" sz="2400" dirty="0">
                <a:hlinkClick r:id="rId4"/>
              </a:rPr>
              <a:t>Nakita.Eanes@usg.edu</a:t>
            </a:r>
            <a:r>
              <a:rPr lang="en-US" sz="2400" dirty="0"/>
              <a:t> </a:t>
            </a:r>
          </a:p>
        </p:txBody>
      </p:sp>
    </p:spTree>
    <p:extLst>
      <p:ext uri="{BB962C8B-B14F-4D97-AF65-F5344CB8AC3E}">
        <p14:creationId xmlns:p14="http://schemas.microsoft.com/office/powerpoint/2010/main" val="168186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E986C-D1BF-D76F-7D8E-2C37282E9E69}"/>
              </a:ext>
            </a:extLst>
          </p:cNvPr>
          <p:cNvSpPr>
            <a:spLocks noGrp="1"/>
          </p:cNvSpPr>
          <p:nvPr>
            <p:ph type="title"/>
          </p:nvPr>
        </p:nvSpPr>
        <p:spPr/>
        <p:txBody>
          <a:bodyPr>
            <a:normAutofit/>
          </a:bodyPr>
          <a:lstStyle/>
          <a:p>
            <a:r>
              <a:rPr lang="en-US" dirty="0"/>
              <a:t>Reach out to your ALG Champions!</a:t>
            </a:r>
          </a:p>
        </p:txBody>
      </p:sp>
      <p:sp>
        <p:nvSpPr>
          <p:cNvPr id="3" name="Content Placeholder 2">
            <a:extLst>
              <a:ext uri="{FF2B5EF4-FFF2-40B4-BE49-F238E27FC236}">
                <a16:creationId xmlns:a16="http://schemas.microsoft.com/office/drawing/2014/main" id="{7B65EEF0-DC29-DAA9-081D-A76B7E725EE4}"/>
              </a:ext>
            </a:extLst>
          </p:cNvPr>
          <p:cNvSpPr>
            <a:spLocks noGrp="1"/>
          </p:cNvSpPr>
          <p:nvPr>
            <p:ph idx="1"/>
          </p:nvPr>
        </p:nvSpPr>
        <p:spPr/>
        <p:txBody>
          <a:bodyPr>
            <a:normAutofit/>
          </a:bodyPr>
          <a:lstStyle/>
          <a:p>
            <a:pPr marL="0" indent="0">
              <a:buNone/>
            </a:pPr>
            <a:r>
              <a:rPr lang="en-US" dirty="0"/>
              <a:t>Talk to your ALG Champions: experienced faculty, librarians, and instructional designers on your campus. They can help you plan out your ideas and provide feedback on your proposals.</a:t>
            </a:r>
          </a:p>
          <a:p>
            <a:pPr marL="0" indent="0">
              <a:buNone/>
            </a:pPr>
            <a:r>
              <a:rPr lang="en-US" sz="2400" dirty="0"/>
              <a:t>ALG Champions and Staff Page: </a:t>
            </a:r>
            <a:r>
              <a:rPr lang="en-US" sz="2400" dirty="0">
                <a:hlinkClick r:id="rId3"/>
              </a:rPr>
              <a:t>https://affordablelearninggeorgia.org/about/staff-champions/</a:t>
            </a:r>
            <a:r>
              <a:rPr lang="en-US" sz="2400" dirty="0"/>
              <a:t>  </a:t>
            </a:r>
            <a:endParaRPr lang="en-US" dirty="0"/>
          </a:p>
        </p:txBody>
      </p:sp>
    </p:spTree>
    <p:extLst>
      <p:ext uri="{BB962C8B-B14F-4D97-AF65-F5344CB8AC3E}">
        <p14:creationId xmlns:p14="http://schemas.microsoft.com/office/powerpoint/2010/main" val="4068929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4820E-959E-E8B3-4BBA-DB3815141E3F}"/>
              </a:ext>
            </a:extLst>
          </p:cNvPr>
          <p:cNvSpPr>
            <a:spLocks noGrp="1"/>
          </p:cNvSpPr>
          <p:nvPr>
            <p:ph type="title"/>
          </p:nvPr>
        </p:nvSpPr>
        <p:spPr/>
        <p:txBody>
          <a:bodyPr/>
          <a:lstStyle/>
          <a:p>
            <a:r>
              <a:rPr lang="en-US" dirty="0"/>
              <a:t>Why Affordable Materials Grants?</a:t>
            </a:r>
          </a:p>
        </p:txBody>
      </p:sp>
      <p:sp>
        <p:nvSpPr>
          <p:cNvPr id="3" name="Content Placeholder 2">
            <a:extLst>
              <a:ext uri="{FF2B5EF4-FFF2-40B4-BE49-F238E27FC236}">
                <a16:creationId xmlns:a16="http://schemas.microsoft.com/office/drawing/2014/main" id="{E204BFE0-1A4C-BAA1-8B94-8632874A8646}"/>
              </a:ext>
            </a:extLst>
          </p:cNvPr>
          <p:cNvSpPr>
            <a:spLocks noGrp="1"/>
          </p:cNvSpPr>
          <p:nvPr>
            <p:ph idx="1"/>
          </p:nvPr>
        </p:nvSpPr>
        <p:spPr/>
        <p:txBody>
          <a:bodyPr>
            <a:normAutofit fontScale="85000" lnSpcReduction="10000"/>
          </a:bodyPr>
          <a:lstStyle/>
          <a:p>
            <a:pPr marL="342900" indent="-342900">
              <a:buFont typeface="Arial" panose="020B0604020202020204" pitchFamily="34" charset="0"/>
              <a:buChar char="•"/>
            </a:pPr>
            <a:r>
              <a:rPr lang="en-US" dirty="0"/>
              <a:t>Required textbooks and course materials are a </a:t>
            </a:r>
            <a:r>
              <a:rPr lang="en-US" b="1" dirty="0"/>
              <a:t>hidden, additional cost</a:t>
            </a:r>
            <a:r>
              <a:rPr lang="en-US" dirty="0"/>
              <a:t> for students. </a:t>
            </a:r>
          </a:p>
          <a:p>
            <a:pPr marL="342900" indent="-342900">
              <a:buFont typeface="Arial" panose="020B0604020202020204" pitchFamily="34" charset="0"/>
              <a:buChar char="•"/>
            </a:pPr>
            <a:r>
              <a:rPr lang="en-US" dirty="0"/>
              <a:t>Transforming your course(s) to no-cost and low-cost materials removes that hidden barrier, </a:t>
            </a:r>
            <a:r>
              <a:rPr lang="en-US" b="1" dirty="0"/>
              <a:t>especially for students in a situation where extra costs could make or break their success.</a:t>
            </a:r>
          </a:p>
          <a:p>
            <a:pPr marL="342900" indent="-342900">
              <a:buFont typeface="Arial" panose="020B0604020202020204" pitchFamily="34" charset="0"/>
              <a:buChar char="•"/>
            </a:pPr>
            <a:r>
              <a:rPr lang="en-US" dirty="0"/>
              <a:t>Open makes it even more sustainable: open educational resources (OER) have permissions built-in to revise and remix, meaning you can </a:t>
            </a:r>
            <a:r>
              <a:rPr lang="en-US" b="1" dirty="0"/>
              <a:t>update</a:t>
            </a:r>
            <a:r>
              <a:rPr lang="en-US" dirty="0"/>
              <a:t> anyone’s materials, </a:t>
            </a:r>
            <a:r>
              <a:rPr lang="en-US" b="1" dirty="0"/>
              <a:t>localize</a:t>
            </a:r>
            <a:r>
              <a:rPr lang="en-US" dirty="0"/>
              <a:t> them, or </a:t>
            </a:r>
            <a:r>
              <a:rPr lang="en-US" b="1" dirty="0"/>
              <a:t>make them relevant</a:t>
            </a:r>
            <a:r>
              <a:rPr lang="en-US" dirty="0"/>
              <a:t> to your students.</a:t>
            </a:r>
          </a:p>
          <a:p>
            <a:pPr marL="342900" indent="-342900">
              <a:buFont typeface="Arial" panose="020B0604020202020204" pitchFamily="34" charset="0"/>
              <a:buChar char="•"/>
            </a:pPr>
            <a:r>
              <a:rPr lang="en-US" dirty="0"/>
              <a:t>More on Open and the effects of OER on composite learner complexity in the AAC&amp;U High Impact Practice research report: </a:t>
            </a:r>
            <a:r>
              <a:rPr lang="en-US" dirty="0">
                <a:hlinkClick r:id="rId2"/>
              </a:rPr>
              <a:t>Open Educational Resources: A New High-Impact Practice | AAC&amp;U</a:t>
            </a:r>
            <a:endParaRPr lang="en-US" dirty="0"/>
          </a:p>
        </p:txBody>
      </p:sp>
    </p:spTree>
    <p:extLst>
      <p:ext uri="{BB962C8B-B14F-4D97-AF65-F5344CB8AC3E}">
        <p14:creationId xmlns:p14="http://schemas.microsoft.com/office/powerpoint/2010/main" val="159909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DFDA92-EFFB-E47B-CD71-54EF455F65A7}"/>
              </a:ext>
            </a:extLst>
          </p:cNvPr>
          <p:cNvSpPr>
            <a:spLocks noGrp="1"/>
          </p:cNvSpPr>
          <p:nvPr>
            <p:ph type="title"/>
          </p:nvPr>
        </p:nvSpPr>
        <p:spPr>
          <a:xfrm>
            <a:off x="409980" y="4311805"/>
            <a:ext cx="10266791" cy="2368300"/>
          </a:xfrm>
        </p:spPr>
        <p:txBody>
          <a:bodyPr vert="horz" lIns="91440" tIns="45720" rIns="91440" bIns="45720" rtlCol="0" anchor="b">
            <a:normAutofit fontScale="90000"/>
          </a:bodyPr>
          <a:lstStyle/>
          <a:p>
            <a:r>
              <a:rPr lang="en-US" dirty="0"/>
              <a:t>Affordable Materials Grants: </a:t>
            </a:r>
            <a:br>
              <a:rPr lang="en-US" dirty="0"/>
            </a:br>
            <a:r>
              <a:rPr lang="en-US" dirty="0"/>
              <a:t>Category Overview</a:t>
            </a:r>
          </a:p>
        </p:txBody>
      </p:sp>
    </p:spTree>
    <p:extLst>
      <p:ext uri="{BB962C8B-B14F-4D97-AF65-F5344CB8AC3E}">
        <p14:creationId xmlns:p14="http://schemas.microsoft.com/office/powerpoint/2010/main" val="2998737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052958-7138-4819-A845-3E27DE9F84F0}"/>
              </a:ext>
            </a:extLst>
          </p:cNvPr>
          <p:cNvSpPr>
            <a:spLocks noGrp="1"/>
          </p:cNvSpPr>
          <p:nvPr>
            <p:ph type="ctrTitle"/>
          </p:nvPr>
        </p:nvSpPr>
        <p:spPr/>
        <p:txBody>
          <a:bodyPr>
            <a:normAutofit/>
          </a:bodyPr>
          <a:lstStyle/>
          <a:p>
            <a:r>
              <a:rPr lang="en-US" dirty="0"/>
              <a:t>Transformation Grants</a:t>
            </a:r>
          </a:p>
        </p:txBody>
      </p:sp>
      <p:sp>
        <p:nvSpPr>
          <p:cNvPr id="3" name="Subtitle 2">
            <a:extLst>
              <a:ext uri="{FF2B5EF4-FFF2-40B4-BE49-F238E27FC236}">
                <a16:creationId xmlns:a16="http://schemas.microsoft.com/office/drawing/2014/main" id="{4E279417-514B-77B2-F644-2319CEE3F3C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11063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are Transformation Grants?</a:t>
            </a:r>
          </a:p>
        </p:txBody>
      </p:sp>
      <p:sp>
        <p:nvSpPr>
          <p:cNvPr id="3" name="Content Placeholder 2"/>
          <p:cNvSpPr>
            <a:spLocks noGrp="1"/>
          </p:cNvSpPr>
          <p:nvPr>
            <p:ph idx="1"/>
          </p:nvPr>
        </p:nvSpPr>
        <p:spPr/>
        <p:txBody>
          <a:bodyPr>
            <a:normAutofit/>
          </a:bodyPr>
          <a:lstStyle/>
          <a:p>
            <a:r>
              <a:rPr lang="en-US"/>
              <a:t>Transformation Grants are opportunities for individuals or teams of faculty and professional staff to transform courses with commercial textbooks to courses using OER and other affordable materials.</a:t>
            </a:r>
          </a:p>
        </p:txBody>
      </p:sp>
    </p:spTree>
    <p:extLst>
      <p:ext uri="{BB962C8B-B14F-4D97-AF65-F5344CB8AC3E}">
        <p14:creationId xmlns:p14="http://schemas.microsoft.com/office/powerpoint/2010/main" val="1474178283"/>
      </p:ext>
    </p:extLst>
  </p:cSld>
  <p:clrMapOvr>
    <a:masterClrMapping/>
  </p:clrMapOvr>
</p:sld>
</file>

<file path=ppt/theme/theme1.xml><?xml version="1.0" encoding="utf-8"?>
<a:theme xmlns:a="http://schemas.openxmlformats.org/drawingml/2006/main" name="Film Burn">
  <a:themeElements>
    <a:clrScheme name="Custom 1">
      <a:dk1>
        <a:srgbClr val="09090C"/>
      </a:dk1>
      <a:lt1>
        <a:sysClr val="window" lastClr="FFFFFF"/>
      </a:lt1>
      <a:dk2>
        <a:srgbClr val="000000"/>
      </a:dk2>
      <a:lt2>
        <a:srgbClr val="F9EFEC"/>
      </a:lt2>
      <a:accent1>
        <a:srgbClr val="CB49B2"/>
      </a:accent1>
      <a:accent2>
        <a:srgbClr val="7C3191"/>
      </a:accent2>
      <a:accent3>
        <a:srgbClr val="E95D48"/>
      </a:accent3>
      <a:accent4>
        <a:srgbClr val="F08E6B"/>
      </a:accent4>
      <a:accent5>
        <a:srgbClr val="D93752"/>
      </a:accent5>
      <a:accent6>
        <a:srgbClr val="EE7345"/>
      </a:accent6>
      <a:hlink>
        <a:srgbClr val="FFFFFF"/>
      </a:hlink>
      <a:folHlink>
        <a:srgbClr val="F4DAE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lm burn" id="{4524321E-1019-4E52-AA1C-5D37B75CD749}" vid="{4A46179B-AA1B-40E1-9320-430DA2EBD8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lcf76f155ced4ddcb4097134ff3c332f xmlns="9fff0862-dda6-4fd7-9437-296e7a0fcd45">
      <Terms xmlns="http://schemas.microsoft.com/office/infopath/2007/PartnerControls"/>
    </lcf76f155ced4ddcb4097134ff3c332f>
    <SharedWithUsers xmlns="7dcc4a76-b6f0-4a5c-8242-557922f7abb0">
      <UserInfo>
        <DisplayName>Nakita Afaha</DisplayName>
        <AccountId>9946</AccountId>
        <AccountType/>
      </UserInfo>
      <UserInfo>
        <DisplayName>Jeff Gallant</DisplayName>
        <AccountId>125</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222C76DF9BD8349B0CA3C9A1AA4C548" ma:contentTypeVersion="116" ma:contentTypeDescription="Create a new document." ma:contentTypeScope="" ma:versionID="80b104a84a1dbbf48154349606acd99c">
  <xsd:schema xmlns:xsd="http://www.w3.org/2001/XMLSchema" xmlns:xs="http://www.w3.org/2001/XMLSchema" xmlns:p="http://schemas.microsoft.com/office/2006/metadata/properties" xmlns:ns3="http://schemas.microsoft.com/sharepoint/v4" xmlns:ns4="9fff0862-dda6-4fd7-9437-296e7a0fcd45" xmlns:ns5="7dcc4a76-b6f0-4a5c-8242-557922f7abb0" targetNamespace="http://schemas.microsoft.com/office/2006/metadata/properties" ma:root="true" ma:fieldsID="ddfcfd57ef0f81b23b4cccf9ad9cae23" ns3:_="" ns4:_="" ns5:_="">
    <xsd:import namespace="http://schemas.microsoft.com/sharepoint/v4"/>
    <xsd:import namespace="9fff0862-dda6-4fd7-9437-296e7a0fcd45"/>
    <xsd:import namespace="7dcc4a76-b6f0-4a5c-8242-557922f7abb0"/>
    <xsd:element name="properties">
      <xsd:complexType>
        <xsd:sequence>
          <xsd:element name="documentManagement">
            <xsd:complexType>
              <xsd:all>
                <xsd:element ref="ns3:IconOverlay" minOccurs="0"/>
                <xsd:element ref="ns4:MediaServiceMetadata" minOccurs="0"/>
                <xsd:element ref="ns4:MediaServiceFastMetadata" minOccurs="0"/>
                <xsd:element ref="ns4:MediaServiceAutoTags" minOccurs="0"/>
                <xsd:element ref="ns4:MediaServiceDateTaken" minOccurs="0"/>
                <xsd:element ref="ns5:SharedWithUsers" minOccurs="0"/>
                <xsd:element ref="ns5:SharedWithDetails" minOccurs="0"/>
                <xsd:element ref="ns4:MediaServiceOCR" minOccurs="0"/>
                <xsd:element ref="ns4:MediaServiceEventHashCode" minOccurs="0"/>
                <xsd:element ref="ns4:MediaServiceGenerationTime" minOccurs="0"/>
                <xsd:element ref="ns4:MediaServiceLocation" minOccurs="0"/>
                <xsd:element ref="ns4:MediaServiceAutoKeyPoints" minOccurs="0"/>
                <xsd:element ref="ns4:MediaServiceKeyPoints" minOccurs="0"/>
                <xsd:element ref="ns4:lcf76f155ced4ddcb4097134ff3c332f"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ff0862-dda6-4fd7-9437-296e7a0fcd45"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3f0ecd7d-7305-47a7-acb2-43d943ef900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dcc4a76-b6f0-4a5c-8242-557922f7abb0" elementFormDefault="qualified">
    <xsd:import namespace="http://schemas.microsoft.com/office/2006/documentManagement/types"/>
    <xsd:import namespace="http://schemas.microsoft.com/office/infopath/2007/PartnerControls"/>
    <xsd:element name="SharedWithUsers" ma:index="14"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8"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F10A00-C583-42B6-9320-FD5EF5FBB319}">
  <ds:schemaRefs>
    <ds:schemaRef ds:uri="http://schemas.microsoft.com/sharepoint/v3/contenttype/forms"/>
  </ds:schemaRefs>
</ds:datastoreItem>
</file>

<file path=customXml/itemProps2.xml><?xml version="1.0" encoding="utf-8"?>
<ds:datastoreItem xmlns:ds="http://schemas.openxmlformats.org/officeDocument/2006/customXml" ds:itemID="{CAB5515C-41E9-43FE-8ABE-1289B07EC091}">
  <ds:schemaRefs>
    <ds:schemaRef ds:uri="7dcc4a76-b6f0-4a5c-8242-557922f7abb0"/>
    <ds:schemaRef ds:uri="9fff0862-dda6-4fd7-9437-296e7a0fcd45"/>
    <ds:schemaRef ds:uri="http://schemas.microsoft.com/office/2006/metadata/properties"/>
    <ds:schemaRef ds:uri="http://schemas.microsoft.com/office/infopath/2007/PartnerControls"/>
    <ds:schemaRef ds:uri="http://schemas.microsoft.com/sharepoint/v4"/>
  </ds:schemaRefs>
</ds:datastoreItem>
</file>

<file path=customXml/itemProps3.xml><?xml version="1.0" encoding="utf-8"?>
<ds:datastoreItem xmlns:ds="http://schemas.openxmlformats.org/officeDocument/2006/customXml" ds:itemID="{B101EB65-CCEE-4006-BFC8-A1DC058E59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4"/>
    <ds:schemaRef ds:uri="9fff0862-dda6-4fd7-9437-296e7a0fcd45"/>
    <ds:schemaRef ds:uri="7dcc4a76-b6f0-4a5c-8242-557922f7ab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Film Burn</Template>
  <TotalTime>408</TotalTime>
  <Words>2627</Words>
  <Application>Microsoft Office PowerPoint</Application>
  <PresentationFormat>Widescreen</PresentationFormat>
  <Paragraphs>245</Paragraphs>
  <Slides>42</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Neue Haas Grotesk Text Pro</vt:lpstr>
      <vt:lpstr>Film Burn</vt:lpstr>
      <vt:lpstr>Affordable Materials Grants  Interest Meeting</vt:lpstr>
      <vt:lpstr>Agenda</vt:lpstr>
      <vt:lpstr>A USG Heads-Up</vt:lpstr>
      <vt:lpstr>Some Helpful Links</vt:lpstr>
      <vt:lpstr>Reach out to your ALG Champions!</vt:lpstr>
      <vt:lpstr>Why Affordable Materials Grants?</vt:lpstr>
      <vt:lpstr>Affordable Materials Grants:  Category Overview</vt:lpstr>
      <vt:lpstr>Transformation Grants</vt:lpstr>
      <vt:lpstr>What are Transformation Grants?</vt:lpstr>
      <vt:lpstr>Funding Limits</vt:lpstr>
      <vt:lpstr>What if I have other project costs? </vt:lpstr>
      <vt:lpstr>Transformation Grants include Savings Estimates</vt:lpstr>
      <vt:lpstr>A Focus on Savings</vt:lpstr>
      <vt:lpstr>An Aside on New Courses</vt:lpstr>
      <vt:lpstr>An Aside on Standard Course Revisions or Creations</vt:lpstr>
      <vt:lpstr>Continuous Improvement Grants</vt:lpstr>
      <vt:lpstr>What are Continuous Improvement Grants?</vt:lpstr>
      <vt:lpstr>Continuous Improvement Grants Explained</vt:lpstr>
      <vt:lpstr>Funding Limits</vt:lpstr>
      <vt:lpstr>Keeping it Competitive:  A Focus on Resources</vt:lpstr>
      <vt:lpstr>Research Grants</vt:lpstr>
      <vt:lpstr>What are Research Grants?</vt:lpstr>
      <vt:lpstr>Research Report Overview</vt:lpstr>
      <vt:lpstr>Research Report Outline</vt:lpstr>
      <vt:lpstr>Research Report Considerations</vt:lpstr>
      <vt:lpstr>Collaboration Required</vt:lpstr>
      <vt:lpstr>Funding Limits</vt:lpstr>
      <vt:lpstr>Keeping it Competitive:  Research Topic Impact</vt:lpstr>
      <vt:lpstr>Keeping it Competitive:  Focusing on Feasibility</vt:lpstr>
      <vt:lpstr>Keeping it Competitive: All Grant Types</vt:lpstr>
      <vt:lpstr> Timeline</vt:lpstr>
      <vt:lpstr>Round 30 Timeline</vt:lpstr>
      <vt:lpstr>Kickoff and Midpoint Requirements</vt:lpstr>
      <vt:lpstr>How to Apply</vt:lpstr>
      <vt:lpstr>First: Work Together, Make a Great Plan</vt:lpstr>
      <vt:lpstr>Second: Get Letter(s) of Support</vt:lpstr>
      <vt:lpstr>Third: Meet Your Grants Office</vt:lpstr>
      <vt:lpstr>Fourth: Apply!</vt:lpstr>
      <vt:lpstr>Walkthrough:  Online Application Form</vt:lpstr>
      <vt:lpstr>Questions? </vt:lpstr>
      <vt:lpstr>Here are the links again: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Textbook Transformation Grants</dc:title>
  <dc:creator>Jeff Gallant</dc:creator>
  <cp:lastModifiedBy>Jeff Gallant</cp:lastModifiedBy>
  <cp:revision>3</cp:revision>
  <dcterms:created xsi:type="dcterms:W3CDTF">2019-11-08T15:09:27Z</dcterms:created>
  <dcterms:modified xsi:type="dcterms:W3CDTF">2026-08-28T16:54:09Z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0x0101007222C76DF9BD8349B0CA3C9A1AA4C548</vt:lpwstr>
  </property>
  <property fmtid="{D5CDD505-2E9C-101B-9397-08002B2CF9AE}" pid="3" name="e1a5b98cdd71426dacb6e478c7a5882f">
    <vt:lpwstr/>
  </property>
  <property fmtid="{D5CDD505-2E9C-101B-9397-08002B2CF9AE}" pid="4" name="MediaServiceImageTags">
    <vt:lpwstr/>
  </property>
  <property fmtid="{D5CDD505-2E9C-101B-9397-08002B2CF9AE}" pid="5" name="TaxCatchAll">
    <vt:lpwstr/>
  </property>
  <property fmtid="{D5CDD505-2E9C-101B-9397-08002B2CF9AE}" pid="6" name="Wiki_x0020_Page_x0020_Categories">
    <vt:lpwstr/>
  </property>
  <property fmtid="{D5CDD505-2E9C-101B-9397-08002B2CF9AE}" pid="7" name="Wiki Page Categories">
    <vt:lpwstr/>
  </property>
</Properties>
</file>